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notesSlides/notesSlide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296" r:id="rId5"/>
    <p:sldId id="314" r:id="rId6"/>
    <p:sldId id="315" r:id="rId7"/>
    <p:sldId id="313" r:id="rId8"/>
    <p:sldId id="316" r:id="rId9"/>
    <p:sldId id="352" r:id="rId10"/>
    <p:sldId id="258" r:id="rId11"/>
    <p:sldId id="303" r:id="rId12"/>
    <p:sldId id="287" r:id="rId13"/>
    <p:sldId id="342" r:id="rId14"/>
    <p:sldId id="343" r:id="rId15"/>
    <p:sldId id="344" r:id="rId16"/>
    <p:sldId id="300" r:id="rId17"/>
    <p:sldId id="307" r:id="rId18"/>
    <p:sldId id="345" r:id="rId19"/>
    <p:sldId id="346" r:id="rId20"/>
    <p:sldId id="347" r:id="rId21"/>
    <p:sldId id="301" r:id="rId22"/>
    <p:sldId id="308" r:id="rId23"/>
    <p:sldId id="350" r:id="rId24"/>
    <p:sldId id="349" r:id="rId25"/>
    <p:sldId id="348" r:id="rId26"/>
    <p:sldId id="302" r:id="rId27"/>
    <p:sldId id="309" r:id="rId28"/>
    <p:sldId id="351" r:id="rId29"/>
    <p:sldId id="310" r:id="rId30"/>
    <p:sldId id="312" r:id="rId31"/>
    <p:sldId id="311" r:id="rId32"/>
    <p:sldId id="341" r:id="rId33"/>
    <p:sldId id="295" r:id="rId34"/>
    <p:sldId id="297" r:id="rId35"/>
    <p:sldId id="298" r:id="rId36"/>
    <p:sldId id="29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9B42"/>
    <a:srgbClr val="AA8EC8"/>
    <a:srgbClr val="BA86EE"/>
    <a:srgbClr val="2DCEA2"/>
    <a:srgbClr val="4B4F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23"/>
    <p:restoredTop sz="85828" autoAdjust="0"/>
  </p:normalViewPr>
  <p:slideViewPr>
    <p:cSldViewPr snapToGrid="0" snapToObjects="1">
      <p:cViewPr varScale="1">
        <p:scale>
          <a:sx n="103" d="100"/>
          <a:sy n="103" d="100"/>
        </p:scale>
        <p:origin x="9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NULL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NULL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NULL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NULL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NULL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oleObject" Target="NULL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NULL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oleObject" Target="NULL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Scoring!$D$49</c:f>
              <c:strCache>
                <c:ptCount val="1"/>
                <c:pt idx="0">
                  <c:v>TECHNICAL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Scoring!$D$49</c:f>
              <c:strCache>
                <c:ptCount val="1"/>
                <c:pt idx="0">
                  <c:v>TECHNICAL</c:v>
                </c:pt>
              </c:strCache>
            </c:strRef>
          </c:cat>
          <c:val>
            <c:numRef>
              <c:f>Scoring!$L$49</c:f>
              <c:numCache>
                <c:formatCode>0%</c:formatCode>
                <c:ptCount val="1"/>
                <c:pt idx="0">
                  <c:v>0.70481927710843373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60-45B6-94F5-56171C40271A}"/>
            </c:ext>
          </c:extLst>
        </c:ser>
        <c:ser>
          <c:idx val="1"/>
          <c:order val="1"/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val>
            <c:numRef>
              <c:f>Scoring!$M$49</c:f>
              <c:numCache>
                <c:formatCode>0%</c:formatCode>
                <c:ptCount val="1"/>
                <c:pt idx="0">
                  <c:v>0.29518072289156627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60-45B6-94F5-56171C40271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338392296"/>
        <c:axId val="338390728"/>
      </c:barChart>
      <c:catAx>
        <c:axId val="3383922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8390728"/>
        <c:crosses val="autoZero"/>
        <c:auto val="1"/>
        <c:lblAlgn val="ctr"/>
        <c:lblOffset val="100"/>
        <c:noMultiLvlLbl val="0"/>
      </c:catAx>
      <c:valAx>
        <c:axId val="338390728"/>
        <c:scaling>
          <c:orientation val="minMax"/>
          <c:max val="1"/>
          <c:min val="0"/>
        </c:scaling>
        <c:delete val="1"/>
        <c:axPos val="l"/>
        <c:numFmt formatCode="0%" sourceLinked="1"/>
        <c:majorTickMark val="none"/>
        <c:minorTickMark val="none"/>
        <c:tickLblPos val="none"/>
        <c:crossAx val="3383922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Scoring!$D$50</c:f>
              <c:strCache>
                <c:ptCount val="1"/>
                <c:pt idx="0">
                  <c:v>CONTENT </c:v>
                </c:pt>
              </c:strCache>
            </c:strRef>
          </c:tx>
          <c:spPr>
            <a:solidFill>
              <a:srgbClr val="4F81BD">
                <a:lumMod val="75000"/>
              </a:srgb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Scoring!$D$50</c:f>
              <c:strCache>
                <c:ptCount val="1"/>
                <c:pt idx="0">
                  <c:v>CONTENT </c:v>
                </c:pt>
              </c:strCache>
            </c:strRef>
          </c:cat>
          <c:val>
            <c:numRef>
              <c:f>Scoring!$L$50</c:f>
              <c:numCache>
                <c:formatCode>0%</c:formatCode>
                <c:ptCount val="1"/>
                <c:pt idx="0">
                  <c:v>0.27397260273972601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9E-4558-9FEA-54D4FBEF8882}"/>
            </c:ext>
          </c:extLst>
        </c:ser>
        <c:ser>
          <c:idx val="1"/>
          <c:order val="1"/>
          <c:spPr>
            <a:solidFill>
              <a:srgbClr val="1F497D">
                <a:lumMod val="40000"/>
                <a:lumOff val="60000"/>
              </a:srgb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Scoring!$D$50</c:f>
              <c:strCache>
                <c:ptCount val="1"/>
                <c:pt idx="0">
                  <c:v>CONTENT </c:v>
                </c:pt>
              </c:strCache>
            </c:strRef>
          </c:cat>
          <c:val>
            <c:numRef>
              <c:f>Scoring!$M$50</c:f>
              <c:numCache>
                <c:formatCode>0%</c:formatCode>
                <c:ptCount val="1"/>
                <c:pt idx="0">
                  <c:v>0.72602739726027399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D9E-4558-9FEA-54D4FBEF888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338395824"/>
        <c:axId val="338391512"/>
      </c:barChart>
      <c:catAx>
        <c:axId val="3383958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8391512"/>
        <c:crosses val="autoZero"/>
        <c:auto val="1"/>
        <c:lblAlgn val="ctr"/>
        <c:lblOffset val="100"/>
        <c:noMultiLvlLbl val="0"/>
      </c:catAx>
      <c:valAx>
        <c:axId val="338391512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one"/>
        <c:crossAx val="338395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Scoring!$D$52</c:f>
              <c:strCache>
                <c:ptCount val="1"/>
                <c:pt idx="0">
                  <c:v>EXPERIENCE</c:v>
                </c:pt>
              </c:strCache>
            </c:strRef>
          </c:tx>
          <c:spPr>
            <a:solidFill>
              <a:srgbClr val="F79646">
                <a:lumMod val="75000"/>
              </a:srgb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Scoring!$D$52</c:f>
              <c:strCache>
                <c:ptCount val="1"/>
                <c:pt idx="0">
                  <c:v>EXPERIENCE</c:v>
                </c:pt>
              </c:strCache>
            </c:strRef>
          </c:cat>
          <c:val>
            <c:numRef>
              <c:f>Scoring!$L$52</c:f>
              <c:numCache>
                <c:formatCode>0%</c:formatCode>
                <c:ptCount val="1"/>
                <c:pt idx="0">
                  <c:v>0.80327868852459017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36-46DC-B289-975C1C0187BA}"/>
            </c:ext>
          </c:extLst>
        </c:ser>
        <c:ser>
          <c:idx val="1"/>
          <c:order val="1"/>
          <c:spPr>
            <a:solidFill>
              <a:schemeClr val="accent3">
                <a:tint val="77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79646">
                  <a:lumMod val="40000"/>
                  <a:lumOff val="6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D636-46DC-B289-975C1C0187BA}"/>
              </c:ext>
            </c:extLst>
          </c:dPt>
          <c:dLbls>
            <c:delete val="1"/>
          </c:dLbls>
          <c:cat>
            <c:strRef>
              <c:f>Scoring!$D$52</c:f>
              <c:strCache>
                <c:ptCount val="1"/>
                <c:pt idx="0">
                  <c:v>EXPERIENCE</c:v>
                </c:pt>
              </c:strCache>
            </c:strRef>
          </c:cat>
          <c:val>
            <c:numRef>
              <c:f>Scoring!$M$52</c:f>
              <c:numCache>
                <c:formatCode>0%</c:formatCode>
                <c:ptCount val="1"/>
                <c:pt idx="0">
                  <c:v>0.19672131147540983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636-46DC-B289-975C1C0187B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338394648"/>
        <c:axId val="338391120"/>
      </c:barChart>
      <c:catAx>
        <c:axId val="3383946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8391120"/>
        <c:crosses val="autoZero"/>
        <c:auto val="1"/>
        <c:lblAlgn val="ctr"/>
        <c:lblOffset val="100"/>
        <c:noMultiLvlLbl val="0"/>
      </c:catAx>
      <c:valAx>
        <c:axId val="338391120"/>
        <c:scaling>
          <c:orientation val="minMax"/>
          <c:max val="1"/>
          <c:min val="0"/>
        </c:scaling>
        <c:delete val="1"/>
        <c:axPos val="l"/>
        <c:numFmt formatCode="0%" sourceLinked="1"/>
        <c:majorTickMark val="none"/>
        <c:minorTickMark val="none"/>
        <c:tickLblPos val="none"/>
        <c:crossAx val="338394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Scoring!$D$51</c:f>
              <c:strCache>
                <c:ptCount val="1"/>
                <c:pt idx="0">
                  <c:v>AUTHORITY</c:v>
                </c:pt>
              </c:strCache>
            </c:strRef>
          </c:tx>
          <c:spPr>
            <a:solidFill>
              <a:srgbClr val="8064A2">
                <a:lumMod val="75000"/>
              </a:srgb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Scoring!$D$51</c:f>
              <c:strCache>
                <c:ptCount val="1"/>
                <c:pt idx="0">
                  <c:v>AUTHORITY</c:v>
                </c:pt>
              </c:strCache>
            </c:strRef>
          </c:cat>
          <c:val>
            <c:numRef>
              <c:f>Scoring!$L$51</c:f>
              <c:numCache>
                <c:formatCode>0%</c:formatCode>
                <c:ptCount val="1"/>
                <c:pt idx="0">
                  <c:v>0.21739130434782608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21-4CE7-9705-B7FF53DAD85E}"/>
            </c:ext>
          </c:extLst>
        </c:ser>
        <c:ser>
          <c:idx val="1"/>
          <c:order val="1"/>
          <c:spPr>
            <a:solidFill>
              <a:srgbClr val="8064A2">
                <a:lumMod val="40000"/>
                <a:lumOff val="60000"/>
              </a:srgb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Scoring!$D$51</c:f>
              <c:strCache>
                <c:ptCount val="1"/>
                <c:pt idx="0">
                  <c:v>AUTHORITY</c:v>
                </c:pt>
              </c:strCache>
            </c:strRef>
          </c:cat>
          <c:val>
            <c:numRef>
              <c:f>Scoring!$M$50</c:f>
              <c:numCache>
                <c:formatCode>0%</c:formatCode>
                <c:ptCount val="1"/>
                <c:pt idx="0">
                  <c:v>0.72602739726027399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A21-4CE7-9705-B7FF53DAD85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338397000"/>
        <c:axId val="338397392"/>
      </c:barChart>
      <c:catAx>
        <c:axId val="3383970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8397392"/>
        <c:crosses val="autoZero"/>
        <c:auto val="1"/>
        <c:lblAlgn val="ctr"/>
        <c:lblOffset val="100"/>
        <c:noMultiLvlLbl val="0"/>
      </c:catAx>
      <c:valAx>
        <c:axId val="338397392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one"/>
        <c:crossAx val="3383970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Scoring!$D$49</c:f>
              <c:strCache>
                <c:ptCount val="1"/>
                <c:pt idx="0">
                  <c:v>TECHNICAL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Scoring!$D$49</c:f>
              <c:strCache>
                <c:ptCount val="1"/>
                <c:pt idx="0">
                  <c:v>TECHNICAL</c:v>
                </c:pt>
              </c:strCache>
            </c:strRef>
          </c:cat>
          <c:val>
            <c:numRef>
              <c:f>Scoring!$L$49</c:f>
              <c:numCache>
                <c:formatCode>0%</c:formatCode>
                <c:ptCount val="1"/>
                <c:pt idx="0">
                  <c:v>0.70481927710843373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42-43F7-8282-2FEED55C298A}"/>
            </c:ext>
          </c:extLst>
        </c:ser>
        <c:ser>
          <c:idx val="1"/>
          <c:order val="1"/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val>
            <c:numRef>
              <c:f>Scoring!$M$49</c:f>
              <c:numCache>
                <c:formatCode>0%</c:formatCode>
                <c:ptCount val="1"/>
                <c:pt idx="0">
                  <c:v>0.29518072289156627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42-43F7-8282-2FEED55C298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338392296"/>
        <c:axId val="338390728"/>
      </c:barChart>
      <c:catAx>
        <c:axId val="3383922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8390728"/>
        <c:crosses val="autoZero"/>
        <c:auto val="1"/>
        <c:lblAlgn val="ctr"/>
        <c:lblOffset val="100"/>
        <c:noMultiLvlLbl val="0"/>
      </c:catAx>
      <c:valAx>
        <c:axId val="338390728"/>
        <c:scaling>
          <c:orientation val="minMax"/>
          <c:max val="1"/>
          <c:min val="0"/>
        </c:scaling>
        <c:delete val="1"/>
        <c:axPos val="l"/>
        <c:numFmt formatCode="0%" sourceLinked="1"/>
        <c:majorTickMark val="none"/>
        <c:minorTickMark val="none"/>
        <c:tickLblPos val="none"/>
        <c:crossAx val="3383922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Scoring!$D$50</c:f>
              <c:strCache>
                <c:ptCount val="1"/>
                <c:pt idx="0">
                  <c:v>CONTENT </c:v>
                </c:pt>
              </c:strCache>
            </c:strRef>
          </c:tx>
          <c:spPr>
            <a:solidFill>
              <a:srgbClr val="4F81BD">
                <a:lumMod val="75000"/>
              </a:srgb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Scoring!$D$50</c:f>
              <c:strCache>
                <c:ptCount val="1"/>
                <c:pt idx="0">
                  <c:v>CONTENT </c:v>
                </c:pt>
              </c:strCache>
            </c:strRef>
          </c:cat>
          <c:val>
            <c:numRef>
              <c:f>Scoring!$L$50</c:f>
              <c:numCache>
                <c:formatCode>0%</c:formatCode>
                <c:ptCount val="1"/>
                <c:pt idx="0">
                  <c:v>0.27397260273972601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98-42C5-9CF1-4201137FB748}"/>
            </c:ext>
          </c:extLst>
        </c:ser>
        <c:ser>
          <c:idx val="1"/>
          <c:order val="1"/>
          <c:spPr>
            <a:solidFill>
              <a:srgbClr val="1F497D">
                <a:lumMod val="40000"/>
                <a:lumOff val="60000"/>
              </a:srgb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Scoring!$D$50</c:f>
              <c:strCache>
                <c:ptCount val="1"/>
                <c:pt idx="0">
                  <c:v>CONTENT </c:v>
                </c:pt>
              </c:strCache>
            </c:strRef>
          </c:cat>
          <c:val>
            <c:numRef>
              <c:f>Scoring!$M$50</c:f>
              <c:numCache>
                <c:formatCode>0%</c:formatCode>
                <c:ptCount val="1"/>
                <c:pt idx="0">
                  <c:v>0.72602739726027399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D98-42C5-9CF1-4201137FB74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338395824"/>
        <c:axId val="338391512"/>
      </c:barChart>
      <c:catAx>
        <c:axId val="3383958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8391512"/>
        <c:crosses val="autoZero"/>
        <c:auto val="1"/>
        <c:lblAlgn val="ctr"/>
        <c:lblOffset val="100"/>
        <c:noMultiLvlLbl val="0"/>
      </c:catAx>
      <c:valAx>
        <c:axId val="338391512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one"/>
        <c:crossAx val="338395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Scoring!$D$51</c:f>
              <c:strCache>
                <c:ptCount val="1"/>
                <c:pt idx="0">
                  <c:v>AUTHORITY</c:v>
                </c:pt>
              </c:strCache>
            </c:strRef>
          </c:tx>
          <c:spPr>
            <a:solidFill>
              <a:srgbClr val="8064A2">
                <a:lumMod val="75000"/>
              </a:srgb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Scoring!$D$51</c:f>
              <c:strCache>
                <c:ptCount val="1"/>
                <c:pt idx="0">
                  <c:v>AUTHORITY</c:v>
                </c:pt>
              </c:strCache>
            </c:strRef>
          </c:cat>
          <c:val>
            <c:numRef>
              <c:f>Scoring!$L$51</c:f>
              <c:numCache>
                <c:formatCode>0%</c:formatCode>
                <c:ptCount val="1"/>
                <c:pt idx="0">
                  <c:v>0.21739130434782608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DB-4D0C-A21B-91AF60B9A987}"/>
            </c:ext>
          </c:extLst>
        </c:ser>
        <c:ser>
          <c:idx val="1"/>
          <c:order val="1"/>
          <c:spPr>
            <a:solidFill>
              <a:srgbClr val="8064A2">
                <a:lumMod val="40000"/>
                <a:lumOff val="60000"/>
              </a:srgb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Scoring!$D$51</c:f>
              <c:strCache>
                <c:ptCount val="1"/>
                <c:pt idx="0">
                  <c:v>AUTHORITY</c:v>
                </c:pt>
              </c:strCache>
            </c:strRef>
          </c:cat>
          <c:val>
            <c:numRef>
              <c:f>Scoring!$M$50</c:f>
              <c:numCache>
                <c:formatCode>0%</c:formatCode>
                <c:ptCount val="1"/>
                <c:pt idx="0">
                  <c:v>0.72602739726027399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3DB-4D0C-A21B-91AF60B9A98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338397000"/>
        <c:axId val="338397392"/>
      </c:barChart>
      <c:catAx>
        <c:axId val="3383970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8397392"/>
        <c:crosses val="autoZero"/>
        <c:auto val="1"/>
        <c:lblAlgn val="ctr"/>
        <c:lblOffset val="100"/>
        <c:noMultiLvlLbl val="0"/>
      </c:catAx>
      <c:valAx>
        <c:axId val="338397392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one"/>
        <c:crossAx val="3383970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Scoring!$D$52</c:f>
              <c:strCache>
                <c:ptCount val="1"/>
                <c:pt idx="0">
                  <c:v>EXPERIENCE</c:v>
                </c:pt>
              </c:strCache>
            </c:strRef>
          </c:tx>
          <c:spPr>
            <a:solidFill>
              <a:srgbClr val="F79646">
                <a:lumMod val="75000"/>
              </a:srgb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Scoring!$D$52</c:f>
              <c:strCache>
                <c:ptCount val="1"/>
                <c:pt idx="0">
                  <c:v>EXPERIENCE</c:v>
                </c:pt>
              </c:strCache>
            </c:strRef>
          </c:cat>
          <c:val>
            <c:numRef>
              <c:f>Scoring!$L$52</c:f>
              <c:numCache>
                <c:formatCode>0%</c:formatCode>
                <c:ptCount val="1"/>
                <c:pt idx="0">
                  <c:v>0.80327868852459017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79-4C11-9DC4-A2CFC1025FA6}"/>
            </c:ext>
          </c:extLst>
        </c:ser>
        <c:ser>
          <c:idx val="1"/>
          <c:order val="1"/>
          <c:spPr>
            <a:solidFill>
              <a:schemeClr val="accent3">
                <a:tint val="77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79646">
                  <a:lumMod val="40000"/>
                  <a:lumOff val="6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E479-4C11-9DC4-A2CFC1025FA6}"/>
              </c:ext>
            </c:extLst>
          </c:dPt>
          <c:dLbls>
            <c:delete val="1"/>
          </c:dLbls>
          <c:cat>
            <c:strRef>
              <c:f>Scoring!$D$52</c:f>
              <c:strCache>
                <c:ptCount val="1"/>
                <c:pt idx="0">
                  <c:v>EXPERIENCE</c:v>
                </c:pt>
              </c:strCache>
            </c:strRef>
          </c:cat>
          <c:val>
            <c:numRef>
              <c:f>Scoring!$M$52</c:f>
              <c:numCache>
                <c:formatCode>0%</c:formatCode>
                <c:ptCount val="1"/>
                <c:pt idx="0">
                  <c:v>0.19672131147540983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479-4C11-9DC4-A2CFC1025FA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338394648"/>
        <c:axId val="338391120"/>
      </c:barChart>
      <c:catAx>
        <c:axId val="3383946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8391120"/>
        <c:crosses val="autoZero"/>
        <c:auto val="1"/>
        <c:lblAlgn val="ctr"/>
        <c:lblOffset val="100"/>
        <c:noMultiLvlLbl val="0"/>
      </c:catAx>
      <c:valAx>
        <c:axId val="338391120"/>
        <c:scaling>
          <c:orientation val="minMax"/>
          <c:max val="1"/>
          <c:min val="0"/>
        </c:scaling>
        <c:delete val="1"/>
        <c:axPos val="l"/>
        <c:numFmt formatCode="0%" sourceLinked="1"/>
        <c:majorTickMark val="none"/>
        <c:minorTickMark val="none"/>
        <c:tickLblPos val="none"/>
        <c:crossAx val="338394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4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5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6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7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8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DE214-1B3B-6D42-B58A-66A9F7F79955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619EBD-EE5D-3347-9B9C-D9F56AAAE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529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7ACEFB-880F-2B40-A635-F420A8B01600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32AC2E-B920-9742-9EF0-89A9F2253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996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2AC2E-B920-9742-9EF0-89A9F225380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30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Fit the</a:t>
            </a:r>
            <a:r>
              <a:rPr lang="en-US" baseline="0" dirty="0" smtClean="0"/>
              <a:t> “Findings” and “Recommendations” boxes wherever possible. Only the “Rationale” is fixed. Edit the “Rationale” text box for sub-headings on subsequent slide.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– Use this notes box for explaining difficult to display results.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2AC2E-B920-9742-9EF0-89A9F225380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916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Fit the</a:t>
            </a:r>
            <a:r>
              <a:rPr lang="en-US" baseline="0" dirty="0" smtClean="0"/>
              <a:t> “Findings” and “Recommendations” boxes wherever possible. Only the “Rationale” is fixed. Edit the “Rationale” text box for sub-headings on subsequent slide.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– Use this notes box for explaining difficult to display results.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2AC2E-B920-9742-9EF0-89A9F225380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2584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Fit the</a:t>
            </a:r>
            <a:r>
              <a:rPr lang="en-US" baseline="0" dirty="0" smtClean="0"/>
              <a:t> “Findings” and “Recommendations” boxes wherever possible. Only the “Rationale” is fixed. Edit the “Rationale” text box for sub-headings on subsequent slide.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– Use this notes box for explaining difficult to display results.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2AC2E-B920-9742-9EF0-89A9F225380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Fit the</a:t>
            </a:r>
            <a:r>
              <a:rPr lang="en-US" baseline="0" dirty="0" smtClean="0"/>
              <a:t> “Findings” and “Recommendations” boxes wherever possible. Only the “Rationale” is fixed. Edit the “Rationale” text box for sub-headings on subsequent slide.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– Use this notes box for explaining difficult to display results.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2AC2E-B920-9742-9EF0-89A9F225380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98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Fit the</a:t>
            </a:r>
            <a:r>
              <a:rPr lang="en-US" baseline="0" dirty="0" smtClean="0"/>
              <a:t> “Findings” and “Recommendations” boxes wherever possible. Only the “Rationale” is fixed. Edit the “Rationale” text box for sub-headings on subsequent slide.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– Use this notes box for explaining difficult to display results.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2AC2E-B920-9742-9EF0-89A9F22538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204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Fit the</a:t>
            </a:r>
            <a:r>
              <a:rPr lang="en-US" baseline="0" dirty="0" smtClean="0"/>
              <a:t> “Findings” and “Recommendations” boxes wherever possible. Only the “Rationale” is fixed. Edit the “Rationale” text box for sub-headings on subsequent slide.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– Use this notes box for explaining difficult to display results.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2AC2E-B920-9742-9EF0-89A9F225380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78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Fit the</a:t>
            </a:r>
            <a:r>
              <a:rPr lang="en-US" baseline="0" dirty="0" smtClean="0"/>
              <a:t> “Findings” and “Recommendations” boxes wherever possible. Only the “Rationale” is fixed. Edit the “Rationale” text box for sub-headings on subsequent slide.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– Use this notes box for explaining difficult to display results.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2AC2E-B920-9742-9EF0-89A9F225380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384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Fit the</a:t>
            </a:r>
            <a:r>
              <a:rPr lang="en-US" baseline="0" dirty="0" smtClean="0"/>
              <a:t> “Findings” and “Recommendations” boxes wherever possible. Only the “Rationale” is fixed. Edit the “Rationale” text box for sub-headings on subsequent slide.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– Use this notes box for explaining difficult to display results.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2AC2E-B920-9742-9EF0-89A9F225380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143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Fit the</a:t>
            </a:r>
            <a:r>
              <a:rPr lang="en-US" baseline="0" dirty="0" smtClean="0"/>
              <a:t> “Findings” and “Recommendations” boxes wherever possible. Only the “Rationale” is fixed. Edit the “Rationale” text box for sub-headings on subsequent slide.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– Use this notes box for explaining difficult to display results.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2AC2E-B920-9742-9EF0-89A9F225380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393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Fit the</a:t>
            </a:r>
            <a:r>
              <a:rPr lang="en-US" baseline="0" dirty="0" smtClean="0"/>
              <a:t> “Findings” and “Recommendations” boxes wherever possible. Only the “Rationale” is fixed. Edit the “Rationale” text box for sub-headings on subsequent slide.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– Use this notes box for explaining difficult to display results.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2AC2E-B920-9742-9EF0-89A9F225380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972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Fit the</a:t>
            </a:r>
            <a:r>
              <a:rPr lang="en-US" baseline="0" dirty="0" smtClean="0"/>
              <a:t> “Findings” and “Recommendations” boxes wherever possible. Only the “Rationale” is fixed. Edit the “Rationale” text box for sub-headings on subsequent slide.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– Use this notes box for explaining difficult to display results.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2AC2E-B920-9742-9EF0-89A9F225380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016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8024" y="4525574"/>
            <a:ext cx="10835952" cy="1419096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6046237"/>
            <a:ext cx="9144000" cy="404198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4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wardslash Left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/>
          <p:nvPr userDrawn="1"/>
        </p:nvSpPr>
        <p:spPr>
          <a:xfrm>
            <a:off x="1742913" y="0"/>
            <a:ext cx="4342966" cy="6858000"/>
          </a:xfrm>
          <a:custGeom>
            <a:avLst/>
            <a:gdLst>
              <a:gd name="connsiteX0" fmla="*/ 3085648 w 4342966"/>
              <a:gd name="connsiteY0" fmla="*/ 0 h 6858000"/>
              <a:gd name="connsiteX1" fmla="*/ 4342966 w 4342966"/>
              <a:gd name="connsiteY1" fmla="*/ 0 h 6858000"/>
              <a:gd name="connsiteX2" fmla="*/ 774284 w 4342966"/>
              <a:gd name="connsiteY2" fmla="*/ 6858000 h 6858000"/>
              <a:gd name="connsiteX3" fmla="*/ 404542 w 4342966"/>
              <a:gd name="connsiteY3" fmla="*/ 6858000 h 6858000"/>
              <a:gd name="connsiteX4" fmla="*/ 404542 w 4342966"/>
              <a:gd name="connsiteY4" fmla="*/ 5929745 h 6858000"/>
              <a:gd name="connsiteX5" fmla="*/ 0 w 4342966"/>
              <a:gd name="connsiteY5" fmla="*/ 59297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42966" h="6858000">
                <a:moveTo>
                  <a:pt x="3085648" y="0"/>
                </a:moveTo>
                <a:lnTo>
                  <a:pt x="4342966" y="0"/>
                </a:lnTo>
                <a:lnTo>
                  <a:pt x="774284" y="6858000"/>
                </a:lnTo>
                <a:lnTo>
                  <a:pt x="404542" y="6858000"/>
                </a:lnTo>
                <a:lnTo>
                  <a:pt x="404542" y="5929745"/>
                </a:lnTo>
                <a:lnTo>
                  <a:pt x="0" y="5929745"/>
                </a:lnTo>
                <a:close/>
              </a:path>
            </a:pathLst>
          </a:custGeom>
          <a:solidFill>
            <a:srgbClr val="319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-601897"/>
            <a:ext cx="5973928" cy="7459897"/>
          </a:xfrm>
          <a:custGeom>
            <a:avLst/>
            <a:gdLst>
              <a:gd name="connsiteX0" fmla="*/ 1 w 5973928"/>
              <a:gd name="connsiteY0" fmla="*/ 6965163 h 7459897"/>
              <a:gd name="connsiteX1" fmla="*/ 1 w 5973928"/>
              <a:gd name="connsiteY1" fmla="*/ 7350272 h 7459897"/>
              <a:gd name="connsiteX2" fmla="*/ 1675161 w 5973928"/>
              <a:gd name="connsiteY2" fmla="*/ 7350272 h 7459897"/>
              <a:gd name="connsiteX3" fmla="*/ 1874716 w 5973928"/>
              <a:gd name="connsiteY3" fmla="*/ 6965163 h 7459897"/>
              <a:gd name="connsiteX4" fmla="*/ 1968500 w 5973928"/>
              <a:gd name="connsiteY4" fmla="*/ 0 h 7459897"/>
              <a:gd name="connsiteX5" fmla="*/ 2583097 w 5973928"/>
              <a:gd name="connsiteY5" fmla="*/ 0 h 7459897"/>
              <a:gd name="connsiteX6" fmla="*/ 2583097 w 5973928"/>
              <a:gd name="connsiteY6" fmla="*/ 601897 h 7459897"/>
              <a:gd name="connsiteX7" fmla="*/ 5963474 w 5973928"/>
              <a:gd name="connsiteY7" fmla="*/ 601897 h 7459897"/>
              <a:gd name="connsiteX8" fmla="*/ 2409802 w 5973928"/>
              <a:gd name="connsiteY8" fmla="*/ 7459887 h 7459897"/>
              <a:gd name="connsiteX9" fmla="*/ 5970581 w 5973928"/>
              <a:gd name="connsiteY9" fmla="*/ 7459887 h 7459897"/>
              <a:gd name="connsiteX10" fmla="*/ 5973928 w 5973928"/>
              <a:gd name="connsiteY10" fmla="*/ 7459897 h 7459897"/>
              <a:gd name="connsiteX11" fmla="*/ 0 w 5973928"/>
              <a:gd name="connsiteY11" fmla="*/ 7459897 h 7459897"/>
              <a:gd name="connsiteX12" fmla="*/ 0 w 5973928"/>
              <a:gd name="connsiteY12" fmla="*/ 601897 h 7459897"/>
              <a:gd name="connsiteX13" fmla="*/ 1968500 w 5973928"/>
              <a:gd name="connsiteY13" fmla="*/ 601897 h 7459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973928" h="7459897">
                <a:moveTo>
                  <a:pt x="1" y="6965163"/>
                </a:moveTo>
                <a:lnTo>
                  <a:pt x="1" y="7350272"/>
                </a:lnTo>
                <a:lnTo>
                  <a:pt x="1675161" y="7350272"/>
                </a:lnTo>
                <a:lnTo>
                  <a:pt x="1874716" y="6965163"/>
                </a:lnTo>
                <a:close/>
                <a:moveTo>
                  <a:pt x="1968500" y="0"/>
                </a:moveTo>
                <a:lnTo>
                  <a:pt x="2583097" y="0"/>
                </a:lnTo>
                <a:lnTo>
                  <a:pt x="2583097" y="601897"/>
                </a:lnTo>
                <a:lnTo>
                  <a:pt x="5963474" y="601897"/>
                </a:lnTo>
                <a:lnTo>
                  <a:pt x="2409802" y="7459887"/>
                </a:lnTo>
                <a:lnTo>
                  <a:pt x="5970581" y="7459887"/>
                </a:lnTo>
                <a:lnTo>
                  <a:pt x="5973928" y="7459897"/>
                </a:lnTo>
                <a:lnTo>
                  <a:pt x="0" y="7459897"/>
                </a:lnTo>
                <a:lnTo>
                  <a:pt x="0" y="601897"/>
                </a:lnTo>
                <a:lnTo>
                  <a:pt x="1968500" y="60189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92118" y="6356350"/>
            <a:ext cx="640288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796E67D-76C3-134B-9033-E840CF6BCBA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3556001" y="365125"/>
            <a:ext cx="8445499" cy="5811838"/>
          </a:xfrm>
          <a:custGeom>
            <a:avLst/>
            <a:gdLst>
              <a:gd name="connsiteX0" fmla="*/ 2221625 w 8445499"/>
              <a:gd name="connsiteY0" fmla="*/ 0 h 5811838"/>
              <a:gd name="connsiteX1" fmla="*/ 8445499 w 8445499"/>
              <a:gd name="connsiteY1" fmla="*/ 0 h 5811838"/>
              <a:gd name="connsiteX2" fmla="*/ 8445499 w 8445499"/>
              <a:gd name="connsiteY2" fmla="*/ 3460709 h 5811838"/>
              <a:gd name="connsiteX3" fmla="*/ 7316850 w 8445499"/>
              <a:gd name="connsiteY3" fmla="*/ 5811838 h 5811838"/>
              <a:gd name="connsiteX4" fmla="*/ 0 w 8445499"/>
              <a:gd name="connsiteY4" fmla="*/ 5811838 h 5811838"/>
              <a:gd name="connsiteX5" fmla="*/ 0 w 8445499"/>
              <a:gd name="connsiteY5" fmla="*/ 4287363 h 581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5499" h="5811838">
                <a:moveTo>
                  <a:pt x="2221625" y="0"/>
                </a:moveTo>
                <a:lnTo>
                  <a:pt x="8445499" y="0"/>
                </a:lnTo>
                <a:lnTo>
                  <a:pt x="8445499" y="3460709"/>
                </a:lnTo>
                <a:lnTo>
                  <a:pt x="7316850" y="5811838"/>
                </a:lnTo>
                <a:lnTo>
                  <a:pt x="0" y="5811838"/>
                </a:lnTo>
                <a:lnTo>
                  <a:pt x="0" y="428736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2747963" indent="-254000">
              <a:tabLst/>
              <a:defRPr sz="2600"/>
            </a:lvl1pPr>
            <a:lvl2pPr marL="3036888" indent="-249238">
              <a:tabLst/>
              <a:defRPr sz="2400"/>
            </a:lvl2pPr>
            <a:lvl3pPr marL="3324225" indent="-234950">
              <a:tabLst/>
              <a:defRPr sz="2200"/>
            </a:lvl3pPr>
            <a:lvl4pPr marL="3600450" indent="-249238">
              <a:tabLst/>
              <a:defRPr sz="2000"/>
            </a:lvl4pPr>
            <a:lvl5pPr marL="3887788" indent="-261938">
              <a:tabLst/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4" hasCustomPrompt="1"/>
          </p:nvPr>
        </p:nvSpPr>
        <p:spPr>
          <a:xfrm>
            <a:off x="-12700" y="0"/>
            <a:ext cx="5973763" cy="6858000"/>
          </a:xfrm>
          <a:custGeom>
            <a:avLst/>
            <a:gdLst>
              <a:gd name="connsiteX0" fmla="*/ 1 w 5973763"/>
              <a:gd name="connsiteY0" fmla="*/ 6363266 h 6858000"/>
              <a:gd name="connsiteX1" fmla="*/ 1 w 5973763"/>
              <a:gd name="connsiteY1" fmla="*/ 6748375 h 6858000"/>
              <a:gd name="connsiteX2" fmla="*/ 1675161 w 5973763"/>
              <a:gd name="connsiteY2" fmla="*/ 6748375 h 6858000"/>
              <a:gd name="connsiteX3" fmla="*/ 1874716 w 5973763"/>
              <a:gd name="connsiteY3" fmla="*/ 6363266 h 6858000"/>
              <a:gd name="connsiteX4" fmla="*/ 0 w 5973763"/>
              <a:gd name="connsiteY4" fmla="*/ 0 h 6858000"/>
              <a:gd name="connsiteX5" fmla="*/ 5973763 w 5973763"/>
              <a:gd name="connsiteY5" fmla="*/ 0 h 6858000"/>
              <a:gd name="connsiteX6" fmla="*/ 5973763 w 5973763"/>
              <a:gd name="connsiteY6" fmla="*/ 12673 h 6858000"/>
              <a:gd name="connsiteX7" fmla="*/ 2426658 w 5973763"/>
              <a:gd name="connsiteY7" fmla="*/ 6857990 h 6858000"/>
              <a:gd name="connsiteX8" fmla="*/ 5973763 w 5973763"/>
              <a:gd name="connsiteY8" fmla="*/ 6857990 h 6858000"/>
              <a:gd name="connsiteX9" fmla="*/ 5973763 w 5973763"/>
              <a:gd name="connsiteY9" fmla="*/ 6858000 h 6858000"/>
              <a:gd name="connsiteX10" fmla="*/ 0 w 5973763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73763" h="6858000">
                <a:moveTo>
                  <a:pt x="1" y="6363266"/>
                </a:moveTo>
                <a:lnTo>
                  <a:pt x="1" y="6748375"/>
                </a:lnTo>
                <a:lnTo>
                  <a:pt x="1675161" y="6748375"/>
                </a:lnTo>
                <a:lnTo>
                  <a:pt x="1874716" y="6363266"/>
                </a:lnTo>
                <a:close/>
                <a:moveTo>
                  <a:pt x="0" y="0"/>
                </a:moveTo>
                <a:lnTo>
                  <a:pt x="5973763" y="0"/>
                </a:lnTo>
                <a:lnTo>
                  <a:pt x="5973763" y="12673"/>
                </a:lnTo>
                <a:lnTo>
                  <a:pt x="2426658" y="6857990"/>
                </a:lnTo>
                <a:lnTo>
                  <a:pt x="5973763" y="6857990"/>
                </a:lnTo>
                <a:lnTo>
                  <a:pt x="597376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994" y="365125"/>
            <a:ext cx="4384206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wardslash Left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/>
          <p:nvPr userDrawn="1"/>
        </p:nvSpPr>
        <p:spPr>
          <a:xfrm>
            <a:off x="0" y="0"/>
            <a:ext cx="3669144" cy="6858000"/>
          </a:xfrm>
          <a:custGeom>
            <a:avLst/>
            <a:gdLst>
              <a:gd name="connsiteX0" fmla="*/ 2411826 w 3669144"/>
              <a:gd name="connsiteY0" fmla="*/ 0 h 6858000"/>
              <a:gd name="connsiteX1" fmla="*/ 3669144 w 3669144"/>
              <a:gd name="connsiteY1" fmla="*/ 0 h 6858000"/>
              <a:gd name="connsiteX2" fmla="*/ 100462 w 3669144"/>
              <a:gd name="connsiteY2" fmla="*/ 6858000 h 6858000"/>
              <a:gd name="connsiteX3" fmla="*/ 0 w 3669144"/>
              <a:gd name="connsiteY3" fmla="*/ 6858000 h 6858000"/>
              <a:gd name="connsiteX4" fmla="*/ 0 w 3669144"/>
              <a:gd name="connsiteY4" fmla="*/ 463484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69144" h="6858000">
                <a:moveTo>
                  <a:pt x="2411826" y="0"/>
                </a:moveTo>
                <a:lnTo>
                  <a:pt x="3669144" y="0"/>
                </a:lnTo>
                <a:lnTo>
                  <a:pt x="100462" y="6858000"/>
                </a:lnTo>
                <a:lnTo>
                  <a:pt x="0" y="6858000"/>
                </a:lnTo>
                <a:lnTo>
                  <a:pt x="0" y="4634849"/>
                </a:lnTo>
                <a:close/>
              </a:path>
            </a:pathLst>
          </a:custGeom>
          <a:solidFill>
            <a:srgbClr val="319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-554181"/>
            <a:ext cx="3571164" cy="7412181"/>
          </a:xfrm>
          <a:custGeom>
            <a:avLst/>
            <a:gdLst>
              <a:gd name="connsiteX0" fmla="*/ 1288473 w 3571164"/>
              <a:gd name="connsiteY0" fmla="*/ 0 h 7412181"/>
              <a:gd name="connsiteX1" fmla="*/ 1967345 w 3571164"/>
              <a:gd name="connsiteY1" fmla="*/ 0 h 7412181"/>
              <a:gd name="connsiteX2" fmla="*/ 1967345 w 3571164"/>
              <a:gd name="connsiteY2" fmla="*/ 554181 h 7412181"/>
              <a:gd name="connsiteX3" fmla="*/ 3560710 w 3571164"/>
              <a:gd name="connsiteY3" fmla="*/ 554181 h 7412181"/>
              <a:gd name="connsiteX4" fmla="*/ 7038 w 3571164"/>
              <a:gd name="connsiteY4" fmla="*/ 7412171 h 7412181"/>
              <a:gd name="connsiteX5" fmla="*/ 3567817 w 3571164"/>
              <a:gd name="connsiteY5" fmla="*/ 7412171 h 7412181"/>
              <a:gd name="connsiteX6" fmla="*/ 3571164 w 3571164"/>
              <a:gd name="connsiteY6" fmla="*/ 7412181 h 7412181"/>
              <a:gd name="connsiteX7" fmla="*/ 0 w 3571164"/>
              <a:gd name="connsiteY7" fmla="*/ 7412181 h 7412181"/>
              <a:gd name="connsiteX8" fmla="*/ 0 w 3571164"/>
              <a:gd name="connsiteY8" fmla="*/ 554181 h 7412181"/>
              <a:gd name="connsiteX9" fmla="*/ 1288473 w 3571164"/>
              <a:gd name="connsiteY9" fmla="*/ 554181 h 7412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71164" h="7412181">
                <a:moveTo>
                  <a:pt x="1288473" y="0"/>
                </a:moveTo>
                <a:lnTo>
                  <a:pt x="1967345" y="0"/>
                </a:lnTo>
                <a:lnTo>
                  <a:pt x="1967345" y="554181"/>
                </a:lnTo>
                <a:lnTo>
                  <a:pt x="3560710" y="554181"/>
                </a:lnTo>
                <a:lnTo>
                  <a:pt x="7038" y="7412171"/>
                </a:lnTo>
                <a:lnTo>
                  <a:pt x="3567817" y="7412171"/>
                </a:lnTo>
                <a:lnTo>
                  <a:pt x="3571164" y="7412181"/>
                </a:lnTo>
                <a:lnTo>
                  <a:pt x="0" y="7412181"/>
                </a:lnTo>
                <a:lnTo>
                  <a:pt x="0" y="554181"/>
                </a:lnTo>
                <a:lnTo>
                  <a:pt x="1288473" y="554181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92118" y="6356350"/>
            <a:ext cx="640288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796E67D-76C3-134B-9033-E840CF6BCBA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17601" y="365125"/>
            <a:ext cx="10883900" cy="5811838"/>
          </a:xfrm>
          <a:custGeom>
            <a:avLst/>
            <a:gdLst>
              <a:gd name="connsiteX0" fmla="*/ 2257261 w 10883900"/>
              <a:gd name="connsiteY0" fmla="*/ 0 h 5811838"/>
              <a:gd name="connsiteX1" fmla="*/ 10883900 w 10883900"/>
              <a:gd name="connsiteY1" fmla="*/ 0 h 5811838"/>
              <a:gd name="connsiteX2" fmla="*/ 10883900 w 10883900"/>
              <a:gd name="connsiteY2" fmla="*/ 3448007 h 5811838"/>
              <a:gd name="connsiteX3" fmla="*/ 9749154 w 10883900"/>
              <a:gd name="connsiteY3" fmla="*/ 5811838 h 5811838"/>
              <a:gd name="connsiteX4" fmla="*/ 0 w 10883900"/>
              <a:gd name="connsiteY4" fmla="*/ 5811838 h 5811838"/>
              <a:gd name="connsiteX5" fmla="*/ 0 w 10883900"/>
              <a:gd name="connsiteY5" fmla="*/ 4356134 h 581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83900" h="5811838">
                <a:moveTo>
                  <a:pt x="2257261" y="0"/>
                </a:moveTo>
                <a:lnTo>
                  <a:pt x="10883900" y="0"/>
                </a:lnTo>
                <a:lnTo>
                  <a:pt x="10883900" y="3448007"/>
                </a:lnTo>
                <a:lnTo>
                  <a:pt x="9749154" y="5811838"/>
                </a:lnTo>
                <a:lnTo>
                  <a:pt x="0" y="5811838"/>
                </a:lnTo>
                <a:lnTo>
                  <a:pt x="0" y="435613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2747963" indent="-254000">
              <a:tabLst/>
              <a:defRPr sz="2600"/>
            </a:lvl1pPr>
            <a:lvl2pPr marL="3089275" indent="-261938">
              <a:tabLst/>
              <a:defRPr sz="2400"/>
            </a:lvl2pPr>
            <a:lvl3pPr marL="3376613" indent="-234950">
              <a:tabLst/>
              <a:defRPr sz="2200"/>
            </a:lvl3pPr>
            <a:lvl4pPr marL="3665538" indent="-249238">
              <a:tabLst/>
              <a:defRPr sz="2000"/>
            </a:lvl4pPr>
            <a:lvl5pPr marL="3952875" indent="-261938">
              <a:tabLst/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0"/>
            <a:ext cx="3571875" cy="6858000"/>
          </a:xfrm>
          <a:custGeom>
            <a:avLst/>
            <a:gdLst>
              <a:gd name="connsiteX0" fmla="*/ 0 w 3571875"/>
              <a:gd name="connsiteY0" fmla="*/ 0 h 6858000"/>
              <a:gd name="connsiteX1" fmla="*/ 3565288 w 3571875"/>
              <a:gd name="connsiteY1" fmla="*/ 0 h 6858000"/>
              <a:gd name="connsiteX2" fmla="*/ 11616 w 3571875"/>
              <a:gd name="connsiteY2" fmla="*/ 6857990 h 6858000"/>
              <a:gd name="connsiteX3" fmla="*/ 3571875 w 3571875"/>
              <a:gd name="connsiteY3" fmla="*/ 6857990 h 6858000"/>
              <a:gd name="connsiteX4" fmla="*/ 3571875 w 3571875"/>
              <a:gd name="connsiteY4" fmla="*/ 6858000 h 6858000"/>
              <a:gd name="connsiteX5" fmla="*/ 0 w 357187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875" h="6858000">
                <a:moveTo>
                  <a:pt x="0" y="0"/>
                </a:moveTo>
                <a:lnTo>
                  <a:pt x="3565288" y="0"/>
                </a:lnTo>
                <a:lnTo>
                  <a:pt x="11616" y="6857990"/>
                </a:lnTo>
                <a:lnTo>
                  <a:pt x="3571875" y="6857990"/>
                </a:lnTo>
                <a:lnTo>
                  <a:pt x="357187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smtClean="0"/>
              <a:t> 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390994" y="365125"/>
            <a:ext cx="2707806" cy="1325563"/>
          </a:xfrm>
          <a:custGeom>
            <a:avLst/>
            <a:gdLst>
              <a:gd name="connsiteX0" fmla="*/ 0 w 2707806"/>
              <a:gd name="connsiteY0" fmla="*/ 0 h 1325563"/>
              <a:gd name="connsiteX1" fmla="*/ 2707806 w 2707806"/>
              <a:gd name="connsiteY1" fmla="*/ 0 h 1325563"/>
              <a:gd name="connsiteX2" fmla="*/ 2707806 w 2707806"/>
              <a:gd name="connsiteY2" fmla="*/ 412102 h 1325563"/>
              <a:gd name="connsiteX3" fmla="*/ 2234469 w 2707806"/>
              <a:gd name="connsiteY3" fmla="*/ 1325563 h 1325563"/>
              <a:gd name="connsiteX4" fmla="*/ 0 w 2707806"/>
              <a:gd name="connsiteY4" fmla="*/ 1325563 h 132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7806" h="1325563">
                <a:moveTo>
                  <a:pt x="0" y="0"/>
                </a:moveTo>
                <a:lnTo>
                  <a:pt x="2707806" y="0"/>
                </a:lnTo>
                <a:lnTo>
                  <a:pt x="2707806" y="412102"/>
                </a:lnTo>
                <a:lnTo>
                  <a:pt x="2234469" y="1325563"/>
                </a:lnTo>
                <a:lnTo>
                  <a:pt x="0" y="132556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wardslash Left 1/4 Titl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 userDrawn="1"/>
        </p:nvSpPr>
        <p:spPr>
          <a:xfrm>
            <a:off x="0" y="0"/>
            <a:ext cx="3669144" cy="6858000"/>
          </a:xfrm>
          <a:custGeom>
            <a:avLst/>
            <a:gdLst>
              <a:gd name="connsiteX0" fmla="*/ 2411826 w 3669144"/>
              <a:gd name="connsiteY0" fmla="*/ 0 h 6858000"/>
              <a:gd name="connsiteX1" fmla="*/ 3669144 w 3669144"/>
              <a:gd name="connsiteY1" fmla="*/ 0 h 6858000"/>
              <a:gd name="connsiteX2" fmla="*/ 100462 w 3669144"/>
              <a:gd name="connsiteY2" fmla="*/ 6858000 h 6858000"/>
              <a:gd name="connsiteX3" fmla="*/ 0 w 3669144"/>
              <a:gd name="connsiteY3" fmla="*/ 6858000 h 6858000"/>
              <a:gd name="connsiteX4" fmla="*/ 0 w 3669144"/>
              <a:gd name="connsiteY4" fmla="*/ 463484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69144" h="6858000">
                <a:moveTo>
                  <a:pt x="2411826" y="0"/>
                </a:moveTo>
                <a:lnTo>
                  <a:pt x="3669144" y="0"/>
                </a:lnTo>
                <a:lnTo>
                  <a:pt x="100462" y="6858000"/>
                </a:lnTo>
                <a:lnTo>
                  <a:pt x="0" y="6858000"/>
                </a:lnTo>
                <a:lnTo>
                  <a:pt x="0" y="4634849"/>
                </a:lnTo>
                <a:close/>
              </a:path>
            </a:pathLst>
          </a:custGeom>
          <a:solidFill>
            <a:srgbClr val="319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571164" cy="6858000"/>
          </a:xfrm>
          <a:custGeom>
            <a:avLst/>
            <a:gdLst>
              <a:gd name="connsiteX0" fmla="*/ 3560710 w 3571164"/>
              <a:gd name="connsiteY0" fmla="*/ 0 h 6858000"/>
              <a:gd name="connsiteX1" fmla="*/ 0 w 3571164"/>
              <a:gd name="connsiteY1" fmla="*/ 0 h 6858000"/>
              <a:gd name="connsiteX2" fmla="*/ 0 w 3571164"/>
              <a:gd name="connsiteY2" fmla="*/ 6858000 h 6858000"/>
              <a:gd name="connsiteX3" fmla="*/ 3571164 w 3571164"/>
              <a:gd name="connsiteY3" fmla="*/ 6858000 h 6858000"/>
              <a:gd name="connsiteX4" fmla="*/ 3567817 w 3571164"/>
              <a:gd name="connsiteY4" fmla="*/ 6857990 h 6858000"/>
              <a:gd name="connsiteX5" fmla="*/ 7038 w 3571164"/>
              <a:gd name="connsiteY5" fmla="*/ 68579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164" h="6858000">
                <a:moveTo>
                  <a:pt x="3560710" y="0"/>
                </a:moveTo>
                <a:lnTo>
                  <a:pt x="0" y="0"/>
                </a:lnTo>
                <a:lnTo>
                  <a:pt x="0" y="6858000"/>
                </a:lnTo>
                <a:lnTo>
                  <a:pt x="3571164" y="6858000"/>
                </a:lnTo>
                <a:lnTo>
                  <a:pt x="3567817" y="6857990"/>
                </a:lnTo>
                <a:lnTo>
                  <a:pt x="7038" y="685799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92118" y="6356350"/>
            <a:ext cx="640288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796E67D-76C3-134B-9033-E840CF6BCBA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5000" y="1282701"/>
            <a:ext cx="11366501" cy="4894262"/>
          </a:xfrm>
          <a:custGeom>
            <a:avLst/>
            <a:gdLst>
              <a:gd name="connsiteX0" fmla="*/ 2278607 w 11366501"/>
              <a:gd name="connsiteY0" fmla="*/ 0 h 4894262"/>
              <a:gd name="connsiteX1" fmla="*/ 11366501 w 11366501"/>
              <a:gd name="connsiteY1" fmla="*/ 0 h 4894262"/>
              <a:gd name="connsiteX2" fmla="*/ 11366501 w 11366501"/>
              <a:gd name="connsiteY2" fmla="*/ 4894262 h 4894262"/>
              <a:gd name="connsiteX3" fmla="*/ 0 w 11366501"/>
              <a:gd name="connsiteY3" fmla="*/ 4894262 h 4894262"/>
              <a:gd name="connsiteX4" fmla="*/ 0 w 11366501"/>
              <a:gd name="connsiteY4" fmla="*/ 4397329 h 489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66501" h="4894262">
                <a:moveTo>
                  <a:pt x="2278607" y="0"/>
                </a:moveTo>
                <a:lnTo>
                  <a:pt x="11366501" y="0"/>
                </a:lnTo>
                <a:lnTo>
                  <a:pt x="11366501" y="4894262"/>
                </a:lnTo>
                <a:lnTo>
                  <a:pt x="0" y="4894262"/>
                </a:lnTo>
                <a:lnTo>
                  <a:pt x="0" y="439732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2747963" indent="-254000">
              <a:tabLst/>
              <a:defRPr sz="2600"/>
            </a:lvl1pPr>
            <a:lvl2pPr marL="3036888" indent="-261938">
              <a:tabLst/>
              <a:defRPr sz="2400"/>
            </a:lvl2pPr>
            <a:lvl3pPr marL="3324225" indent="-234950">
              <a:tabLst/>
              <a:defRPr sz="2200"/>
            </a:lvl3pPr>
            <a:lvl4pPr marL="3600450" indent="-249238">
              <a:tabLst/>
              <a:defRPr sz="2000"/>
            </a:lvl4pPr>
            <a:lvl5pPr marL="3887788" indent="-249238">
              <a:tabLst/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0900" y="365125"/>
            <a:ext cx="8610600" cy="803275"/>
          </a:xfrm>
        </p:spPr>
        <p:txBody>
          <a:bodyPr>
            <a:noAutofit/>
          </a:bodyPr>
          <a:lstStyle>
            <a:lvl1pPr>
              <a:defRPr sz="3200">
                <a:solidFill>
                  <a:srgbClr val="4B4F5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wardslash Left 1/3 Titl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>
            <a:off x="2410690" y="0"/>
            <a:ext cx="3669144" cy="6858000"/>
          </a:xfrm>
          <a:custGeom>
            <a:avLst/>
            <a:gdLst>
              <a:gd name="connsiteX0" fmla="*/ 2411826 w 3669144"/>
              <a:gd name="connsiteY0" fmla="*/ 0 h 6858000"/>
              <a:gd name="connsiteX1" fmla="*/ 3669144 w 3669144"/>
              <a:gd name="connsiteY1" fmla="*/ 0 h 6858000"/>
              <a:gd name="connsiteX2" fmla="*/ 100462 w 3669144"/>
              <a:gd name="connsiteY2" fmla="*/ 6858000 h 6858000"/>
              <a:gd name="connsiteX3" fmla="*/ 0 w 3669144"/>
              <a:gd name="connsiteY3" fmla="*/ 6858000 h 6858000"/>
              <a:gd name="connsiteX4" fmla="*/ 0 w 3669144"/>
              <a:gd name="connsiteY4" fmla="*/ 463484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69144" h="6858000">
                <a:moveTo>
                  <a:pt x="2411826" y="0"/>
                </a:moveTo>
                <a:lnTo>
                  <a:pt x="3669144" y="0"/>
                </a:lnTo>
                <a:lnTo>
                  <a:pt x="100462" y="6858000"/>
                </a:lnTo>
                <a:lnTo>
                  <a:pt x="0" y="6858000"/>
                </a:lnTo>
                <a:lnTo>
                  <a:pt x="0" y="4634849"/>
                </a:lnTo>
                <a:close/>
              </a:path>
            </a:pathLst>
          </a:custGeom>
          <a:solidFill>
            <a:srgbClr val="319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92118" y="6356350"/>
            <a:ext cx="640288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796E67D-76C3-134B-9033-E840CF6BCBA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035300" y="1282701"/>
            <a:ext cx="8978901" cy="4894262"/>
          </a:xfrm>
          <a:custGeom>
            <a:avLst/>
            <a:gdLst>
              <a:gd name="connsiteX0" fmla="*/ 2278607 w 11366501"/>
              <a:gd name="connsiteY0" fmla="*/ 0 h 4894262"/>
              <a:gd name="connsiteX1" fmla="*/ 11366501 w 11366501"/>
              <a:gd name="connsiteY1" fmla="*/ 0 h 4894262"/>
              <a:gd name="connsiteX2" fmla="*/ 11366501 w 11366501"/>
              <a:gd name="connsiteY2" fmla="*/ 4894262 h 4894262"/>
              <a:gd name="connsiteX3" fmla="*/ 0 w 11366501"/>
              <a:gd name="connsiteY3" fmla="*/ 4894262 h 4894262"/>
              <a:gd name="connsiteX4" fmla="*/ 0 w 11366501"/>
              <a:gd name="connsiteY4" fmla="*/ 4397329 h 4894262"/>
              <a:gd name="connsiteX0" fmla="*/ 2278607 w 11366501"/>
              <a:gd name="connsiteY0" fmla="*/ 0 h 4894262"/>
              <a:gd name="connsiteX1" fmla="*/ 8953501 w 11366501"/>
              <a:gd name="connsiteY1" fmla="*/ 0 h 4894262"/>
              <a:gd name="connsiteX2" fmla="*/ 11366501 w 11366501"/>
              <a:gd name="connsiteY2" fmla="*/ 4894262 h 4894262"/>
              <a:gd name="connsiteX3" fmla="*/ 0 w 11366501"/>
              <a:gd name="connsiteY3" fmla="*/ 4894262 h 4894262"/>
              <a:gd name="connsiteX4" fmla="*/ 0 w 11366501"/>
              <a:gd name="connsiteY4" fmla="*/ 4397329 h 4894262"/>
              <a:gd name="connsiteX5" fmla="*/ 2278607 w 11366501"/>
              <a:gd name="connsiteY5" fmla="*/ 0 h 4894262"/>
              <a:gd name="connsiteX0" fmla="*/ 2278607 w 8978901"/>
              <a:gd name="connsiteY0" fmla="*/ 0 h 4894262"/>
              <a:gd name="connsiteX1" fmla="*/ 8953501 w 8978901"/>
              <a:gd name="connsiteY1" fmla="*/ 0 h 4894262"/>
              <a:gd name="connsiteX2" fmla="*/ 8978901 w 8978901"/>
              <a:gd name="connsiteY2" fmla="*/ 4894262 h 4894262"/>
              <a:gd name="connsiteX3" fmla="*/ 0 w 8978901"/>
              <a:gd name="connsiteY3" fmla="*/ 4894262 h 4894262"/>
              <a:gd name="connsiteX4" fmla="*/ 0 w 8978901"/>
              <a:gd name="connsiteY4" fmla="*/ 4397329 h 4894262"/>
              <a:gd name="connsiteX5" fmla="*/ 2278607 w 8978901"/>
              <a:gd name="connsiteY5" fmla="*/ 0 h 489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978901" h="4894262">
                <a:moveTo>
                  <a:pt x="2278607" y="0"/>
                </a:moveTo>
                <a:lnTo>
                  <a:pt x="8953501" y="0"/>
                </a:lnTo>
                <a:lnTo>
                  <a:pt x="8978901" y="4894262"/>
                </a:lnTo>
                <a:lnTo>
                  <a:pt x="0" y="4894262"/>
                </a:lnTo>
                <a:lnTo>
                  <a:pt x="0" y="4397329"/>
                </a:lnTo>
                <a:lnTo>
                  <a:pt x="2278607" y="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2747963" indent="-254000">
              <a:tabLst/>
              <a:defRPr sz="2600"/>
            </a:lvl1pPr>
            <a:lvl2pPr marL="3036888" indent="-261938">
              <a:tabLst/>
              <a:defRPr sz="2400"/>
            </a:lvl2pPr>
            <a:lvl3pPr marL="3259138" indent="-234950">
              <a:tabLst/>
              <a:defRPr sz="2200"/>
            </a:lvl3pPr>
            <a:lvl4pPr marL="3548063" indent="-249238">
              <a:tabLst/>
              <a:defRPr sz="2000"/>
            </a:lvl4pPr>
            <a:lvl5pPr marL="3835400" indent="-249238">
              <a:tabLst/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1200" y="365125"/>
            <a:ext cx="6210300" cy="803275"/>
          </a:xfrm>
        </p:spPr>
        <p:txBody>
          <a:bodyPr>
            <a:noAutofit/>
          </a:bodyPr>
          <a:lstStyle>
            <a:lvl1pPr>
              <a:defRPr sz="3200">
                <a:solidFill>
                  <a:srgbClr val="4B4F5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3" name="Picture 6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94" y="6418730"/>
            <a:ext cx="1219637" cy="274182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973928" cy="6858000"/>
          </a:xfrm>
          <a:custGeom>
            <a:avLst/>
            <a:gdLst>
              <a:gd name="connsiteX0" fmla="*/ 1 w 5973928"/>
              <a:gd name="connsiteY0" fmla="*/ 6363266 h 6858000"/>
              <a:gd name="connsiteX1" fmla="*/ 1 w 5973928"/>
              <a:gd name="connsiteY1" fmla="*/ 6748375 h 6858000"/>
              <a:gd name="connsiteX2" fmla="*/ 1675161 w 5973928"/>
              <a:gd name="connsiteY2" fmla="*/ 6748375 h 6858000"/>
              <a:gd name="connsiteX3" fmla="*/ 1874716 w 5973928"/>
              <a:gd name="connsiteY3" fmla="*/ 6363266 h 6858000"/>
              <a:gd name="connsiteX4" fmla="*/ 0 w 5973928"/>
              <a:gd name="connsiteY4" fmla="*/ 0 h 6858000"/>
              <a:gd name="connsiteX5" fmla="*/ 5963474 w 5973928"/>
              <a:gd name="connsiteY5" fmla="*/ 0 h 6858000"/>
              <a:gd name="connsiteX6" fmla="*/ 2409802 w 5973928"/>
              <a:gd name="connsiteY6" fmla="*/ 6857990 h 6858000"/>
              <a:gd name="connsiteX7" fmla="*/ 5970581 w 5973928"/>
              <a:gd name="connsiteY7" fmla="*/ 6857990 h 6858000"/>
              <a:gd name="connsiteX8" fmla="*/ 5973928 w 5973928"/>
              <a:gd name="connsiteY8" fmla="*/ 6858000 h 6858000"/>
              <a:gd name="connsiteX9" fmla="*/ 0 w 5973928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73928" h="6858000">
                <a:moveTo>
                  <a:pt x="1" y="6363266"/>
                </a:moveTo>
                <a:lnTo>
                  <a:pt x="1" y="6748375"/>
                </a:lnTo>
                <a:lnTo>
                  <a:pt x="1675161" y="6748375"/>
                </a:lnTo>
                <a:lnTo>
                  <a:pt x="1874716" y="6363266"/>
                </a:lnTo>
                <a:close/>
                <a:moveTo>
                  <a:pt x="0" y="0"/>
                </a:moveTo>
                <a:lnTo>
                  <a:pt x="5963474" y="0"/>
                </a:lnTo>
                <a:lnTo>
                  <a:pt x="2409802" y="6857990"/>
                </a:lnTo>
                <a:lnTo>
                  <a:pt x="5970581" y="6857990"/>
                </a:lnTo>
                <a:lnTo>
                  <a:pt x="597392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wardslash Left 1/2 Titl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4017818" y="0"/>
            <a:ext cx="3669144" cy="6858000"/>
          </a:xfrm>
          <a:custGeom>
            <a:avLst/>
            <a:gdLst>
              <a:gd name="connsiteX0" fmla="*/ 2411826 w 3669144"/>
              <a:gd name="connsiteY0" fmla="*/ 0 h 6858000"/>
              <a:gd name="connsiteX1" fmla="*/ 3669144 w 3669144"/>
              <a:gd name="connsiteY1" fmla="*/ 0 h 6858000"/>
              <a:gd name="connsiteX2" fmla="*/ 100462 w 3669144"/>
              <a:gd name="connsiteY2" fmla="*/ 6858000 h 6858000"/>
              <a:gd name="connsiteX3" fmla="*/ 0 w 3669144"/>
              <a:gd name="connsiteY3" fmla="*/ 6858000 h 6858000"/>
              <a:gd name="connsiteX4" fmla="*/ 0 w 3669144"/>
              <a:gd name="connsiteY4" fmla="*/ 463484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69144" h="6858000">
                <a:moveTo>
                  <a:pt x="2411826" y="0"/>
                </a:moveTo>
                <a:lnTo>
                  <a:pt x="3669144" y="0"/>
                </a:lnTo>
                <a:lnTo>
                  <a:pt x="100462" y="6858000"/>
                </a:lnTo>
                <a:lnTo>
                  <a:pt x="0" y="6858000"/>
                </a:lnTo>
                <a:lnTo>
                  <a:pt x="0" y="4634849"/>
                </a:lnTo>
                <a:close/>
              </a:path>
            </a:pathLst>
          </a:custGeom>
          <a:solidFill>
            <a:srgbClr val="319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0025" cy="6858000"/>
          </a:xfrm>
          <a:custGeom>
            <a:avLst/>
            <a:gdLst>
              <a:gd name="connsiteX0" fmla="*/ 1 w 7580025"/>
              <a:gd name="connsiteY0" fmla="*/ 6369050 h 6858000"/>
              <a:gd name="connsiteX1" fmla="*/ 1 w 7580025"/>
              <a:gd name="connsiteY1" fmla="*/ 6754159 h 6858000"/>
              <a:gd name="connsiteX2" fmla="*/ 1675161 w 7580025"/>
              <a:gd name="connsiteY2" fmla="*/ 6754159 h 6858000"/>
              <a:gd name="connsiteX3" fmla="*/ 1874716 w 7580025"/>
              <a:gd name="connsiteY3" fmla="*/ 6369050 h 6858000"/>
              <a:gd name="connsiteX4" fmla="*/ 0 w 7580025"/>
              <a:gd name="connsiteY4" fmla="*/ 0 h 6858000"/>
              <a:gd name="connsiteX5" fmla="*/ 7569571 w 7580025"/>
              <a:gd name="connsiteY5" fmla="*/ 0 h 6858000"/>
              <a:gd name="connsiteX6" fmla="*/ 4015899 w 7580025"/>
              <a:gd name="connsiteY6" fmla="*/ 6857990 h 6858000"/>
              <a:gd name="connsiteX7" fmla="*/ 7576678 w 7580025"/>
              <a:gd name="connsiteY7" fmla="*/ 6857990 h 6858000"/>
              <a:gd name="connsiteX8" fmla="*/ 7580025 w 7580025"/>
              <a:gd name="connsiteY8" fmla="*/ 6858000 h 6858000"/>
              <a:gd name="connsiteX9" fmla="*/ 0 w 7580025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580025" h="6858000">
                <a:moveTo>
                  <a:pt x="1" y="6369050"/>
                </a:moveTo>
                <a:lnTo>
                  <a:pt x="1" y="6754159"/>
                </a:lnTo>
                <a:lnTo>
                  <a:pt x="1675161" y="6754159"/>
                </a:lnTo>
                <a:lnTo>
                  <a:pt x="1874716" y="6369050"/>
                </a:lnTo>
                <a:close/>
                <a:moveTo>
                  <a:pt x="0" y="0"/>
                </a:moveTo>
                <a:lnTo>
                  <a:pt x="7569571" y="0"/>
                </a:lnTo>
                <a:lnTo>
                  <a:pt x="4015899" y="6857990"/>
                </a:lnTo>
                <a:lnTo>
                  <a:pt x="7576678" y="6857990"/>
                </a:lnTo>
                <a:lnTo>
                  <a:pt x="75800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92118" y="6356350"/>
            <a:ext cx="640288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796E67D-76C3-134B-9033-E840CF6BCBA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635500" y="1282701"/>
            <a:ext cx="7366001" cy="4894262"/>
          </a:xfrm>
          <a:custGeom>
            <a:avLst/>
            <a:gdLst>
              <a:gd name="connsiteX0" fmla="*/ 2278607 w 11366501"/>
              <a:gd name="connsiteY0" fmla="*/ 0 h 4894262"/>
              <a:gd name="connsiteX1" fmla="*/ 11366501 w 11366501"/>
              <a:gd name="connsiteY1" fmla="*/ 0 h 4894262"/>
              <a:gd name="connsiteX2" fmla="*/ 11366501 w 11366501"/>
              <a:gd name="connsiteY2" fmla="*/ 4894262 h 4894262"/>
              <a:gd name="connsiteX3" fmla="*/ 0 w 11366501"/>
              <a:gd name="connsiteY3" fmla="*/ 4894262 h 4894262"/>
              <a:gd name="connsiteX4" fmla="*/ 0 w 11366501"/>
              <a:gd name="connsiteY4" fmla="*/ 4397329 h 4894262"/>
              <a:gd name="connsiteX0" fmla="*/ 2278607 w 11366501"/>
              <a:gd name="connsiteY0" fmla="*/ 0 h 4894262"/>
              <a:gd name="connsiteX1" fmla="*/ 7366001 w 11366501"/>
              <a:gd name="connsiteY1" fmla="*/ 0 h 4894262"/>
              <a:gd name="connsiteX2" fmla="*/ 11366501 w 11366501"/>
              <a:gd name="connsiteY2" fmla="*/ 4894262 h 4894262"/>
              <a:gd name="connsiteX3" fmla="*/ 0 w 11366501"/>
              <a:gd name="connsiteY3" fmla="*/ 4894262 h 4894262"/>
              <a:gd name="connsiteX4" fmla="*/ 0 w 11366501"/>
              <a:gd name="connsiteY4" fmla="*/ 4397329 h 4894262"/>
              <a:gd name="connsiteX5" fmla="*/ 2278607 w 11366501"/>
              <a:gd name="connsiteY5" fmla="*/ 0 h 4894262"/>
              <a:gd name="connsiteX0" fmla="*/ 2278607 w 7366001"/>
              <a:gd name="connsiteY0" fmla="*/ 0 h 4894262"/>
              <a:gd name="connsiteX1" fmla="*/ 7366001 w 7366001"/>
              <a:gd name="connsiteY1" fmla="*/ 0 h 4894262"/>
              <a:gd name="connsiteX2" fmla="*/ 7366001 w 7366001"/>
              <a:gd name="connsiteY2" fmla="*/ 4894262 h 4894262"/>
              <a:gd name="connsiteX3" fmla="*/ 0 w 7366001"/>
              <a:gd name="connsiteY3" fmla="*/ 4894262 h 4894262"/>
              <a:gd name="connsiteX4" fmla="*/ 0 w 7366001"/>
              <a:gd name="connsiteY4" fmla="*/ 4397329 h 4894262"/>
              <a:gd name="connsiteX5" fmla="*/ 2278607 w 7366001"/>
              <a:gd name="connsiteY5" fmla="*/ 0 h 489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66001" h="4894262">
                <a:moveTo>
                  <a:pt x="2278607" y="0"/>
                </a:moveTo>
                <a:lnTo>
                  <a:pt x="7366001" y="0"/>
                </a:lnTo>
                <a:lnTo>
                  <a:pt x="7366001" y="4894262"/>
                </a:lnTo>
                <a:lnTo>
                  <a:pt x="0" y="4894262"/>
                </a:lnTo>
                <a:lnTo>
                  <a:pt x="0" y="4397329"/>
                </a:lnTo>
                <a:lnTo>
                  <a:pt x="2278607" y="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2747963" indent="-254000">
              <a:tabLst/>
              <a:defRPr sz="2600"/>
            </a:lvl1pPr>
            <a:lvl2pPr marL="3036888" indent="-249238">
              <a:tabLst/>
              <a:defRPr sz="2400"/>
            </a:lvl2pPr>
            <a:lvl3pPr marL="3324225" indent="-234950">
              <a:tabLst/>
              <a:defRPr sz="2200"/>
            </a:lvl3pPr>
            <a:lvl4pPr marL="3600450" indent="-249238">
              <a:tabLst/>
              <a:defRPr sz="2000"/>
            </a:lvl4pPr>
            <a:lvl5pPr marL="3887788" indent="-261938">
              <a:tabLst/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1400" y="365125"/>
            <a:ext cx="4610100" cy="803275"/>
          </a:xfrm>
        </p:spPr>
        <p:txBody>
          <a:bodyPr>
            <a:noAutofit/>
          </a:bodyPr>
          <a:lstStyle>
            <a:lvl1pPr>
              <a:defRPr sz="3200">
                <a:solidFill>
                  <a:srgbClr val="4B4F5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3" name="Picture 6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94" y="6418730"/>
            <a:ext cx="1219637" cy="274182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2531075" y="-1"/>
            <a:ext cx="6794628" cy="6895475"/>
            <a:chOff x="2785982" y="-78786"/>
            <a:chExt cx="6794628" cy="6936786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2785982" y="-78786"/>
              <a:ext cx="2292409" cy="6936786"/>
            </a:xfrm>
            <a:prstGeom prst="line">
              <a:avLst/>
            </a:prstGeom>
            <a:ln w="76200">
              <a:solidFill>
                <a:srgbClr val="4B4F5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6869111" y="-47175"/>
              <a:ext cx="2711499" cy="6905175"/>
            </a:xfrm>
            <a:prstGeom prst="line">
              <a:avLst/>
            </a:prstGeom>
            <a:ln w="76200">
              <a:solidFill>
                <a:srgbClr val="4B4F5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 userDrawn="1"/>
        </p:nvSpPr>
        <p:spPr>
          <a:xfrm>
            <a:off x="0" y="0"/>
            <a:ext cx="12192000" cy="1543987"/>
          </a:xfrm>
          <a:prstGeom prst="rect">
            <a:avLst/>
          </a:prstGeom>
          <a:solidFill>
            <a:srgbClr val="4B4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/>
          <p:cNvSpPr/>
          <p:nvPr userDrawn="1"/>
        </p:nvSpPr>
        <p:spPr>
          <a:xfrm flipH="1" flipV="1">
            <a:off x="11455199" y="0"/>
            <a:ext cx="736800" cy="1534855"/>
          </a:xfrm>
          <a:prstGeom prst="rtTriangle">
            <a:avLst/>
          </a:prstGeom>
          <a:solidFill>
            <a:srgbClr val="319B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838200" y="365126"/>
            <a:ext cx="10934700" cy="98399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half" idx="1"/>
          </p:nvPr>
        </p:nvSpPr>
        <p:spPr>
          <a:xfrm>
            <a:off x="167640" y="4032354"/>
            <a:ext cx="3595508" cy="214460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6" name="Footer Placeholder 5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4B4F54"/>
                </a:solidFill>
              </a:defRPr>
            </a:lvl1pPr>
          </a:lstStyle>
          <a:p>
            <a:fld id="{7796E67D-76C3-134B-9033-E840CF6BCBA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>
            <a:stCxn id="4" idx="1"/>
          </p:cNvCxnSpPr>
          <p:nvPr userDrawn="1"/>
        </p:nvCxnSpPr>
        <p:spPr>
          <a:xfrm>
            <a:off x="0" y="771994"/>
            <a:ext cx="838200" cy="7495"/>
          </a:xfrm>
          <a:prstGeom prst="line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sz="half" idx="13"/>
          </p:nvPr>
        </p:nvSpPr>
        <p:spPr>
          <a:xfrm>
            <a:off x="3763148" y="1805559"/>
            <a:ext cx="3787076" cy="214460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4"/>
          </p:nvPr>
        </p:nvSpPr>
        <p:spPr>
          <a:xfrm>
            <a:off x="8628963" y="4016870"/>
            <a:ext cx="3387777" cy="214460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5"/>
          </p:nvPr>
        </p:nvSpPr>
        <p:spPr>
          <a:xfrm>
            <a:off x="15241" y="1544638"/>
            <a:ext cx="3806373" cy="2405062"/>
          </a:xfrm>
          <a:custGeom>
            <a:avLst/>
            <a:gdLst>
              <a:gd name="connsiteX0" fmla="*/ 0 w 3806373"/>
              <a:gd name="connsiteY0" fmla="*/ 0 h 2405062"/>
              <a:gd name="connsiteX1" fmla="*/ 3001567 w 3806373"/>
              <a:gd name="connsiteY1" fmla="*/ 0 h 2405062"/>
              <a:gd name="connsiteX2" fmla="*/ 3806373 w 3806373"/>
              <a:gd name="connsiteY2" fmla="*/ 2405062 h 2405062"/>
              <a:gd name="connsiteX3" fmla="*/ 0 w 3806373"/>
              <a:gd name="connsiteY3" fmla="*/ 2405062 h 2405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6373" h="2405062">
                <a:moveTo>
                  <a:pt x="0" y="0"/>
                </a:moveTo>
                <a:lnTo>
                  <a:pt x="3001567" y="0"/>
                </a:lnTo>
                <a:lnTo>
                  <a:pt x="3806373" y="2405062"/>
                </a:lnTo>
                <a:lnTo>
                  <a:pt x="0" y="24050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16"/>
          </p:nvPr>
        </p:nvSpPr>
        <p:spPr>
          <a:xfrm>
            <a:off x="3923788" y="4032354"/>
            <a:ext cx="5098766" cy="2160547"/>
          </a:xfrm>
          <a:custGeom>
            <a:avLst/>
            <a:gdLst>
              <a:gd name="connsiteX0" fmla="*/ 0 w 5113514"/>
              <a:gd name="connsiteY0" fmla="*/ 0 h 2160547"/>
              <a:gd name="connsiteX1" fmla="*/ 4258911 w 5113514"/>
              <a:gd name="connsiteY1" fmla="*/ 0 h 2160547"/>
              <a:gd name="connsiteX2" fmla="*/ 5113514 w 5113514"/>
              <a:gd name="connsiteY2" fmla="*/ 2160547 h 2160547"/>
              <a:gd name="connsiteX3" fmla="*/ 722984 w 5113514"/>
              <a:gd name="connsiteY3" fmla="*/ 2160547 h 2160547"/>
              <a:gd name="connsiteX0" fmla="*/ 0 w 5113514"/>
              <a:gd name="connsiteY0" fmla="*/ 0 h 2160547"/>
              <a:gd name="connsiteX1" fmla="*/ 4239247 w 5113514"/>
              <a:gd name="connsiteY1" fmla="*/ 0 h 2160547"/>
              <a:gd name="connsiteX2" fmla="*/ 5113514 w 5113514"/>
              <a:gd name="connsiteY2" fmla="*/ 2160547 h 2160547"/>
              <a:gd name="connsiteX3" fmla="*/ 722984 w 5113514"/>
              <a:gd name="connsiteY3" fmla="*/ 2160547 h 2160547"/>
              <a:gd name="connsiteX4" fmla="*/ 0 w 5113514"/>
              <a:gd name="connsiteY4" fmla="*/ 0 h 2160547"/>
              <a:gd name="connsiteX0" fmla="*/ 0 w 5098766"/>
              <a:gd name="connsiteY0" fmla="*/ 0 h 2160547"/>
              <a:gd name="connsiteX1" fmla="*/ 4239247 w 5098766"/>
              <a:gd name="connsiteY1" fmla="*/ 0 h 2160547"/>
              <a:gd name="connsiteX2" fmla="*/ 5098766 w 5098766"/>
              <a:gd name="connsiteY2" fmla="*/ 2155631 h 2160547"/>
              <a:gd name="connsiteX3" fmla="*/ 722984 w 5098766"/>
              <a:gd name="connsiteY3" fmla="*/ 2160547 h 2160547"/>
              <a:gd name="connsiteX4" fmla="*/ 0 w 5098766"/>
              <a:gd name="connsiteY4" fmla="*/ 0 h 2160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98766" h="2160547">
                <a:moveTo>
                  <a:pt x="0" y="0"/>
                </a:moveTo>
                <a:lnTo>
                  <a:pt x="4239247" y="0"/>
                </a:lnTo>
                <a:lnTo>
                  <a:pt x="5098766" y="2155631"/>
                </a:lnTo>
                <a:lnTo>
                  <a:pt x="722984" y="2160547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7"/>
          </p:nvPr>
        </p:nvSpPr>
        <p:spPr>
          <a:xfrm>
            <a:off x="7273915" y="1545622"/>
            <a:ext cx="4933324" cy="2405062"/>
          </a:xfrm>
          <a:custGeom>
            <a:avLst/>
            <a:gdLst>
              <a:gd name="connsiteX0" fmla="*/ 0 w 4943834"/>
              <a:gd name="connsiteY0" fmla="*/ 0 h 2405062"/>
              <a:gd name="connsiteX1" fmla="*/ 4943834 w 4943834"/>
              <a:gd name="connsiteY1" fmla="*/ 0 h 2405062"/>
              <a:gd name="connsiteX2" fmla="*/ 4943834 w 4943834"/>
              <a:gd name="connsiteY2" fmla="*/ 2405062 h 2405062"/>
              <a:gd name="connsiteX3" fmla="*/ 964406 w 4943834"/>
              <a:gd name="connsiteY3" fmla="*/ 2405062 h 2405062"/>
              <a:gd name="connsiteX0" fmla="*/ 0 w 4933324"/>
              <a:gd name="connsiteY0" fmla="*/ 0 h 2405062"/>
              <a:gd name="connsiteX1" fmla="*/ 4933324 w 4933324"/>
              <a:gd name="connsiteY1" fmla="*/ 0 h 2405062"/>
              <a:gd name="connsiteX2" fmla="*/ 4933324 w 4933324"/>
              <a:gd name="connsiteY2" fmla="*/ 2405062 h 2405062"/>
              <a:gd name="connsiteX3" fmla="*/ 953896 w 4933324"/>
              <a:gd name="connsiteY3" fmla="*/ 2405062 h 2405062"/>
              <a:gd name="connsiteX4" fmla="*/ 0 w 4933324"/>
              <a:gd name="connsiteY4" fmla="*/ 0 h 2405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3324" h="2405062">
                <a:moveTo>
                  <a:pt x="0" y="0"/>
                </a:moveTo>
                <a:lnTo>
                  <a:pt x="4933324" y="0"/>
                </a:lnTo>
                <a:lnTo>
                  <a:pt x="4933324" y="2405062"/>
                </a:lnTo>
                <a:lnTo>
                  <a:pt x="953896" y="2405062"/>
                </a:lnTo>
                <a:cubicBezTo>
                  <a:pt x="632427" y="1603375"/>
                  <a:pt x="321469" y="801687"/>
                  <a:pt x="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543987"/>
          </a:xfrm>
          <a:prstGeom prst="rect">
            <a:avLst/>
          </a:prstGeom>
          <a:solidFill>
            <a:srgbClr val="4B4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 61"/>
          <p:cNvSpPr/>
          <p:nvPr userDrawn="1"/>
        </p:nvSpPr>
        <p:spPr>
          <a:xfrm flipH="1" flipV="1">
            <a:off x="11825649" y="0"/>
            <a:ext cx="366351" cy="1607617"/>
          </a:xfrm>
          <a:custGeom>
            <a:avLst/>
            <a:gdLst>
              <a:gd name="connsiteX0" fmla="*/ 366351 w 366351"/>
              <a:gd name="connsiteY0" fmla="*/ 1607617 h 1607617"/>
              <a:gd name="connsiteX1" fmla="*/ 0 w 366351"/>
              <a:gd name="connsiteY1" fmla="*/ 1607617 h 1607617"/>
              <a:gd name="connsiteX2" fmla="*/ 0 w 366351"/>
              <a:gd name="connsiteY2" fmla="*/ 0 h 1607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6351" h="1607617">
                <a:moveTo>
                  <a:pt x="366351" y="1607617"/>
                </a:moveTo>
                <a:lnTo>
                  <a:pt x="0" y="1607617"/>
                </a:lnTo>
                <a:lnTo>
                  <a:pt x="0" y="0"/>
                </a:lnTo>
                <a:close/>
              </a:path>
            </a:pathLst>
          </a:custGeom>
          <a:solidFill>
            <a:srgbClr val="319B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838200" y="365126"/>
            <a:ext cx="10934700" cy="98399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4B4F54"/>
                </a:solidFill>
              </a:defRPr>
            </a:lvl1pPr>
          </a:lstStyle>
          <a:p>
            <a:fld id="{7796E67D-76C3-134B-9033-E840CF6BCBA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>
            <a:stCxn id="4" idx="1"/>
          </p:cNvCxnSpPr>
          <p:nvPr userDrawn="1"/>
        </p:nvCxnSpPr>
        <p:spPr>
          <a:xfrm>
            <a:off x="0" y="771994"/>
            <a:ext cx="838200" cy="7495"/>
          </a:xfrm>
          <a:prstGeom prst="line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 userDrawn="1">
            <p:ph sz="half" idx="13"/>
          </p:nvPr>
        </p:nvSpPr>
        <p:spPr>
          <a:xfrm>
            <a:off x="203459" y="4030330"/>
            <a:ext cx="2735450" cy="214460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8" name="Content Placeholder 2"/>
          <p:cNvSpPr>
            <a:spLocks noGrp="1"/>
          </p:cNvSpPr>
          <p:nvPr userDrawn="1">
            <p:ph sz="half" idx="14"/>
          </p:nvPr>
        </p:nvSpPr>
        <p:spPr>
          <a:xfrm>
            <a:off x="3214831" y="4030330"/>
            <a:ext cx="2735450" cy="214460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9" name="Content Placeholder 2"/>
          <p:cNvSpPr>
            <a:spLocks noGrp="1"/>
          </p:cNvSpPr>
          <p:nvPr userDrawn="1">
            <p:ph sz="half" idx="15"/>
          </p:nvPr>
        </p:nvSpPr>
        <p:spPr>
          <a:xfrm>
            <a:off x="6226203" y="4030330"/>
            <a:ext cx="2735450" cy="214460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20" name="Content Placeholder 2"/>
          <p:cNvSpPr>
            <a:spLocks noGrp="1"/>
          </p:cNvSpPr>
          <p:nvPr userDrawn="1">
            <p:ph sz="half" idx="16"/>
          </p:nvPr>
        </p:nvSpPr>
        <p:spPr>
          <a:xfrm>
            <a:off x="9237576" y="4030330"/>
            <a:ext cx="2735450" cy="214460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43" name="Picture Placeholder 42"/>
          <p:cNvSpPr>
            <a:spLocks noGrp="1"/>
          </p:cNvSpPr>
          <p:nvPr>
            <p:ph type="pic" sz="quarter" idx="17"/>
          </p:nvPr>
        </p:nvSpPr>
        <p:spPr>
          <a:xfrm>
            <a:off x="0" y="1544638"/>
            <a:ext cx="3163649" cy="2159000"/>
          </a:xfrm>
          <a:custGeom>
            <a:avLst/>
            <a:gdLst>
              <a:gd name="connsiteX0" fmla="*/ 0 w 3163649"/>
              <a:gd name="connsiteY0" fmla="*/ 0 h 2159000"/>
              <a:gd name="connsiteX1" fmla="*/ 2691775 w 3163649"/>
              <a:gd name="connsiteY1" fmla="*/ 0 h 2159000"/>
              <a:gd name="connsiteX2" fmla="*/ 3163649 w 3163649"/>
              <a:gd name="connsiteY2" fmla="*/ 2159000 h 2159000"/>
              <a:gd name="connsiteX3" fmla="*/ 0 w 3163649"/>
              <a:gd name="connsiteY3" fmla="*/ 2159000 h 215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3649" h="2159000">
                <a:moveTo>
                  <a:pt x="0" y="0"/>
                </a:moveTo>
                <a:lnTo>
                  <a:pt x="2691775" y="0"/>
                </a:lnTo>
                <a:lnTo>
                  <a:pt x="3163649" y="2159000"/>
                </a:lnTo>
                <a:lnTo>
                  <a:pt x="0" y="215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0" name="Picture Placeholder 49"/>
          <p:cNvSpPr>
            <a:spLocks noGrp="1"/>
          </p:cNvSpPr>
          <p:nvPr>
            <p:ph type="pic" sz="quarter" idx="18"/>
          </p:nvPr>
        </p:nvSpPr>
        <p:spPr>
          <a:xfrm>
            <a:off x="2706684" y="1544638"/>
            <a:ext cx="3439725" cy="2159000"/>
          </a:xfrm>
          <a:custGeom>
            <a:avLst/>
            <a:gdLst>
              <a:gd name="connsiteX0" fmla="*/ 0 w 3439725"/>
              <a:gd name="connsiteY0" fmla="*/ 0 h 2159000"/>
              <a:gd name="connsiteX1" fmla="*/ 2967852 w 3439725"/>
              <a:gd name="connsiteY1" fmla="*/ 0 h 2159000"/>
              <a:gd name="connsiteX2" fmla="*/ 3439725 w 3439725"/>
              <a:gd name="connsiteY2" fmla="*/ 2159000 h 2159000"/>
              <a:gd name="connsiteX3" fmla="*/ 471874 w 3439725"/>
              <a:gd name="connsiteY3" fmla="*/ 2159000 h 215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9725" h="2159000">
                <a:moveTo>
                  <a:pt x="0" y="0"/>
                </a:moveTo>
                <a:lnTo>
                  <a:pt x="2967852" y="0"/>
                </a:lnTo>
                <a:lnTo>
                  <a:pt x="3439725" y="2159000"/>
                </a:lnTo>
                <a:lnTo>
                  <a:pt x="471874" y="215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0" name="Picture Placeholder 59"/>
          <p:cNvSpPr>
            <a:spLocks noGrp="1"/>
          </p:cNvSpPr>
          <p:nvPr>
            <p:ph type="pic" sz="quarter" idx="19"/>
          </p:nvPr>
        </p:nvSpPr>
        <p:spPr>
          <a:xfrm>
            <a:off x="5673997" y="1544638"/>
            <a:ext cx="3552636" cy="2159000"/>
          </a:xfrm>
          <a:custGeom>
            <a:avLst/>
            <a:gdLst>
              <a:gd name="connsiteX0" fmla="*/ 0 w 3552636"/>
              <a:gd name="connsiteY0" fmla="*/ 0 h 2159000"/>
              <a:gd name="connsiteX1" fmla="*/ 3080763 w 3552636"/>
              <a:gd name="connsiteY1" fmla="*/ 0 h 2159000"/>
              <a:gd name="connsiteX2" fmla="*/ 3552636 w 3552636"/>
              <a:gd name="connsiteY2" fmla="*/ 2159000 h 2159000"/>
              <a:gd name="connsiteX3" fmla="*/ 471874 w 3552636"/>
              <a:gd name="connsiteY3" fmla="*/ 2159000 h 215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2636" h="2159000">
                <a:moveTo>
                  <a:pt x="0" y="0"/>
                </a:moveTo>
                <a:lnTo>
                  <a:pt x="3080763" y="0"/>
                </a:lnTo>
                <a:lnTo>
                  <a:pt x="3552636" y="2159000"/>
                </a:lnTo>
                <a:lnTo>
                  <a:pt x="471874" y="215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8" name="Picture Placeholder 57"/>
          <p:cNvSpPr>
            <a:spLocks noGrp="1"/>
          </p:cNvSpPr>
          <p:nvPr>
            <p:ph type="pic" sz="quarter" idx="20"/>
          </p:nvPr>
        </p:nvSpPr>
        <p:spPr>
          <a:xfrm>
            <a:off x="8745425" y="1544638"/>
            <a:ext cx="3446575" cy="2159000"/>
          </a:xfrm>
          <a:custGeom>
            <a:avLst/>
            <a:gdLst>
              <a:gd name="connsiteX0" fmla="*/ 0 w 3446575"/>
              <a:gd name="connsiteY0" fmla="*/ 0 h 2159000"/>
              <a:gd name="connsiteX1" fmla="*/ 3446575 w 3446575"/>
              <a:gd name="connsiteY1" fmla="*/ 0 h 2159000"/>
              <a:gd name="connsiteX2" fmla="*/ 3446575 w 3446575"/>
              <a:gd name="connsiteY2" fmla="*/ 2159000 h 2159000"/>
              <a:gd name="connsiteX3" fmla="*/ 471873 w 3446575"/>
              <a:gd name="connsiteY3" fmla="*/ 2159000 h 215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6575" h="2159000">
                <a:moveTo>
                  <a:pt x="0" y="0"/>
                </a:moveTo>
                <a:lnTo>
                  <a:pt x="3446575" y="0"/>
                </a:lnTo>
                <a:lnTo>
                  <a:pt x="3446575" y="2159000"/>
                </a:lnTo>
                <a:lnTo>
                  <a:pt x="471873" y="215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 Gray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543987"/>
          </a:xfrm>
          <a:prstGeom prst="rect">
            <a:avLst/>
          </a:prstGeom>
          <a:solidFill>
            <a:srgbClr val="4B4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/>
          <p:cNvSpPr/>
          <p:nvPr userDrawn="1"/>
        </p:nvSpPr>
        <p:spPr>
          <a:xfrm flipH="1" flipV="1">
            <a:off x="11455199" y="0"/>
            <a:ext cx="736800" cy="1534855"/>
          </a:xfrm>
          <a:prstGeom prst="rtTriangle">
            <a:avLst/>
          </a:prstGeom>
          <a:solidFill>
            <a:srgbClr val="319B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838200" y="365126"/>
            <a:ext cx="10934700" cy="98399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4B4F54"/>
                </a:solidFill>
              </a:defRPr>
            </a:lvl1pPr>
          </a:lstStyle>
          <a:p>
            <a:fld id="{7796E67D-76C3-134B-9033-E840CF6BCBA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>
            <a:stCxn id="4" idx="1"/>
          </p:cNvCxnSpPr>
          <p:nvPr userDrawn="1"/>
        </p:nvCxnSpPr>
        <p:spPr>
          <a:xfrm>
            <a:off x="0" y="771994"/>
            <a:ext cx="838200" cy="7495"/>
          </a:xfrm>
          <a:prstGeom prst="line">
            <a:avLst/>
          </a:prstGeom>
          <a:ln w="254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838200" y="1752600"/>
            <a:ext cx="10934700" cy="4449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Triangle 7"/>
          <p:cNvSpPr/>
          <p:nvPr userDrawn="1"/>
        </p:nvSpPr>
        <p:spPr>
          <a:xfrm rot="10800000" flipV="1">
            <a:off x="10947399" y="4265332"/>
            <a:ext cx="1244598" cy="2592668"/>
          </a:xfrm>
          <a:prstGeom prst="rtTriangle">
            <a:avLst/>
          </a:prstGeom>
          <a:solidFill>
            <a:srgbClr val="4B4F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4700" cy="1325563"/>
          </a:xfrm>
        </p:spPr>
        <p:txBody>
          <a:bodyPr/>
          <a:lstStyle>
            <a:lvl1pPr>
              <a:defRPr>
                <a:solidFill>
                  <a:srgbClr val="4B4F5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9347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796E67D-76C3-134B-9033-E840CF6BCBA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ight Triangle 9"/>
          <p:cNvSpPr/>
          <p:nvPr userDrawn="1"/>
        </p:nvSpPr>
        <p:spPr>
          <a:xfrm rot="10800000" flipH="1">
            <a:off x="-4117" y="-2"/>
            <a:ext cx="680697" cy="1417985"/>
          </a:xfrm>
          <a:prstGeom prst="rtTriangle">
            <a:avLst/>
          </a:prstGeom>
          <a:solidFill>
            <a:srgbClr val="319B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271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Triangle 7"/>
          <p:cNvSpPr/>
          <p:nvPr userDrawn="1"/>
        </p:nvSpPr>
        <p:spPr>
          <a:xfrm rot="10800000" flipV="1">
            <a:off x="10947399" y="4265332"/>
            <a:ext cx="1244598" cy="2592668"/>
          </a:xfrm>
          <a:prstGeom prst="rtTriangle">
            <a:avLst/>
          </a:prstGeom>
          <a:solidFill>
            <a:srgbClr val="4B4F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796E67D-76C3-134B-9033-E840CF6BCBA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ight Triangle 8"/>
          <p:cNvSpPr/>
          <p:nvPr userDrawn="1"/>
        </p:nvSpPr>
        <p:spPr>
          <a:xfrm rot="10800000" flipH="1">
            <a:off x="-4117" y="-2"/>
            <a:ext cx="680697" cy="1417985"/>
          </a:xfrm>
          <a:prstGeom prst="rtTriangle">
            <a:avLst/>
          </a:prstGeom>
          <a:solidFill>
            <a:srgbClr val="319B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- Dark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571500"/>
            <a:ext cx="12192000" cy="7429500"/>
          </a:xfrm>
          <a:custGeom>
            <a:avLst/>
            <a:gdLst>
              <a:gd name="connsiteX0" fmla="*/ 1 w 12192000"/>
              <a:gd name="connsiteY0" fmla="*/ 6934766 h 7429500"/>
              <a:gd name="connsiteX1" fmla="*/ 1 w 12192000"/>
              <a:gd name="connsiteY1" fmla="*/ 7319875 h 7429500"/>
              <a:gd name="connsiteX2" fmla="*/ 1675161 w 12192000"/>
              <a:gd name="connsiteY2" fmla="*/ 7319875 h 7429500"/>
              <a:gd name="connsiteX3" fmla="*/ 1874716 w 12192000"/>
              <a:gd name="connsiteY3" fmla="*/ 6934766 h 7429500"/>
              <a:gd name="connsiteX4" fmla="*/ 5511800 w 12192000"/>
              <a:gd name="connsiteY4" fmla="*/ 0 h 7429500"/>
              <a:gd name="connsiteX5" fmla="*/ 6096000 w 12192000"/>
              <a:gd name="connsiteY5" fmla="*/ 0 h 7429500"/>
              <a:gd name="connsiteX6" fmla="*/ 6096000 w 12192000"/>
              <a:gd name="connsiteY6" fmla="*/ 571500 h 7429500"/>
              <a:gd name="connsiteX7" fmla="*/ 12192000 w 12192000"/>
              <a:gd name="connsiteY7" fmla="*/ 571500 h 7429500"/>
              <a:gd name="connsiteX8" fmla="*/ 12192000 w 12192000"/>
              <a:gd name="connsiteY8" fmla="*/ 6934766 h 7429500"/>
              <a:gd name="connsiteX9" fmla="*/ 3612076 w 12192000"/>
              <a:gd name="connsiteY9" fmla="*/ 6934766 h 7429500"/>
              <a:gd name="connsiteX10" fmla="*/ 3551312 w 12192000"/>
              <a:gd name="connsiteY10" fmla="*/ 6934766 h 7429500"/>
              <a:gd name="connsiteX11" fmla="*/ 1936916 w 12192000"/>
              <a:gd name="connsiteY11" fmla="*/ 6934766 h 7429500"/>
              <a:gd name="connsiteX12" fmla="*/ 1737361 w 12192000"/>
              <a:gd name="connsiteY12" fmla="*/ 7319875 h 7429500"/>
              <a:gd name="connsiteX13" fmla="*/ 3551312 w 12192000"/>
              <a:gd name="connsiteY13" fmla="*/ 7319875 h 7429500"/>
              <a:gd name="connsiteX14" fmla="*/ 3612076 w 12192000"/>
              <a:gd name="connsiteY14" fmla="*/ 7319875 h 7429500"/>
              <a:gd name="connsiteX15" fmla="*/ 12192000 w 12192000"/>
              <a:gd name="connsiteY15" fmla="*/ 7319875 h 7429500"/>
              <a:gd name="connsiteX16" fmla="*/ 12192000 w 12192000"/>
              <a:gd name="connsiteY16" fmla="*/ 7429500 h 7429500"/>
              <a:gd name="connsiteX17" fmla="*/ 0 w 12192000"/>
              <a:gd name="connsiteY17" fmla="*/ 7429500 h 7429500"/>
              <a:gd name="connsiteX18" fmla="*/ 0 w 12192000"/>
              <a:gd name="connsiteY18" fmla="*/ 571500 h 7429500"/>
              <a:gd name="connsiteX19" fmla="*/ 5511800 w 12192000"/>
              <a:gd name="connsiteY19" fmla="*/ 571500 h 742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0" h="7429500">
                <a:moveTo>
                  <a:pt x="1" y="6934766"/>
                </a:moveTo>
                <a:lnTo>
                  <a:pt x="1" y="7319875"/>
                </a:lnTo>
                <a:lnTo>
                  <a:pt x="1675161" y="7319875"/>
                </a:lnTo>
                <a:lnTo>
                  <a:pt x="1874716" y="6934766"/>
                </a:lnTo>
                <a:close/>
                <a:moveTo>
                  <a:pt x="5511800" y="0"/>
                </a:moveTo>
                <a:lnTo>
                  <a:pt x="6096000" y="0"/>
                </a:lnTo>
                <a:lnTo>
                  <a:pt x="6096000" y="571500"/>
                </a:lnTo>
                <a:lnTo>
                  <a:pt x="12192000" y="571500"/>
                </a:lnTo>
                <a:lnTo>
                  <a:pt x="12192000" y="6934766"/>
                </a:lnTo>
                <a:lnTo>
                  <a:pt x="3612076" y="6934766"/>
                </a:lnTo>
                <a:lnTo>
                  <a:pt x="3551312" y="6934766"/>
                </a:lnTo>
                <a:lnTo>
                  <a:pt x="1936916" y="6934766"/>
                </a:lnTo>
                <a:lnTo>
                  <a:pt x="1737361" y="7319875"/>
                </a:lnTo>
                <a:lnTo>
                  <a:pt x="3551312" y="7319875"/>
                </a:lnTo>
                <a:lnTo>
                  <a:pt x="3612076" y="7319875"/>
                </a:lnTo>
                <a:lnTo>
                  <a:pt x="12192000" y="7319875"/>
                </a:lnTo>
                <a:lnTo>
                  <a:pt x="12192000" y="7429500"/>
                </a:lnTo>
                <a:lnTo>
                  <a:pt x="0" y="7429500"/>
                </a:lnTo>
                <a:lnTo>
                  <a:pt x="0" y="571500"/>
                </a:lnTo>
                <a:lnTo>
                  <a:pt x="5511800" y="5715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 w 12192000"/>
              <a:gd name="connsiteY0" fmla="*/ 6363266 h 6858000"/>
              <a:gd name="connsiteX1" fmla="*/ 1 w 12192000"/>
              <a:gd name="connsiteY1" fmla="*/ 6748375 h 6858000"/>
              <a:gd name="connsiteX2" fmla="*/ 1675161 w 12192000"/>
              <a:gd name="connsiteY2" fmla="*/ 6748375 h 6858000"/>
              <a:gd name="connsiteX3" fmla="*/ 1874716 w 12192000"/>
              <a:gd name="connsiteY3" fmla="*/ 636326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363266 h 6858000"/>
              <a:gd name="connsiteX7" fmla="*/ 3612076 w 12192000"/>
              <a:gd name="connsiteY7" fmla="*/ 6363266 h 6858000"/>
              <a:gd name="connsiteX8" fmla="*/ 3390900 w 12192000"/>
              <a:gd name="connsiteY8" fmla="*/ 6363266 h 6858000"/>
              <a:gd name="connsiteX9" fmla="*/ 1936916 w 12192000"/>
              <a:gd name="connsiteY9" fmla="*/ 6363266 h 6858000"/>
              <a:gd name="connsiteX10" fmla="*/ 1737361 w 12192000"/>
              <a:gd name="connsiteY10" fmla="*/ 6748375 h 6858000"/>
              <a:gd name="connsiteX11" fmla="*/ 3390900 w 12192000"/>
              <a:gd name="connsiteY11" fmla="*/ 6748375 h 6858000"/>
              <a:gd name="connsiteX12" fmla="*/ 3612076 w 12192000"/>
              <a:gd name="connsiteY12" fmla="*/ 6748375 h 6858000"/>
              <a:gd name="connsiteX13" fmla="*/ 12192000 w 12192000"/>
              <a:gd name="connsiteY13" fmla="*/ 6748375 h 6858000"/>
              <a:gd name="connsiteX14" fmla="*/ 12192000 w 12192000"/>
              <a:gd name="connsiteY14" fmla="*/ 6858000 h 6858000"/>
              <a:gd name="connsiteX15" fmla="*/ 0 w 12192000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1" y="6363266"/>
                </a:moveTo>
                <a:lnTo>
                  <a:pt x="1" y="6748375"/>
                </a:lnTo>
                <a:lnTo>
                  <a:pt x="1675161" y="6748375"/>
                </a:lnTo>
                <a:lnTo>
                  <a:pt x="1874716" y="636326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363266"/>
                </a:lnTo>
                <a:lnTo>
                  <a:pt x="3612076" y="6363266"/>
                </a:lnTo>
                <a:lnTo>
                  <a:pt x="3390900" y="6363266"/>
                </a:lnTo>
                <a:lnTo>
                  <a:pt x="1936916" y="6363266"/>
                </a:lnTo>
                <a:lnTo>
                  <a:pt x="1737361" y="6748375"/>
                </a:lnTo>
                <a:lnTo>
                  <a:pt x="3390900" y="6748375"/>
                </a:lnTo>
                <a:lnTo>
                  <a:pt x="3612076" y="6748375"/>
                </a:lnTo>
                <a:lnTo>
                  <a:pt x="12192000" y="6748375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4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48066"/>
            <a:ext cx="9144000" cy="404198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 oc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 userDrawn="1"/>
        </p:nvSpPr>
        <p:spPr>
          <a:xfrm rot="10800000" flipV="1">
            <a:off x="10947399" y="4265332"/>
            <a:ext cx="1244598" cy="2592668"/>
          </a:xfrm>
          <a:prstGeom prst="rtTriangle">
            <a:avLst/>
          </a:prstGeom>
          <a:solidFill>
            <a:srgbClr val="4B4F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4B4F5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ctr">
            <a:normAutofit/>
          </a:bodyPr>
          <a:lstStyle>
            <a:lvl1pPr marL="0" indent="0">
              <a:buNone/>
              <a:defRPr sz="2800" b="1">
                <a:latin typeface="Franklin Gothic Medium" charset="0"/>
                <a:ea typeface="Franklin Gothic Medium" charset="0"/>
                <a:cs typeface="Franklin Gothic Medium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ctr">
            <a:normAutofit/>
          </a:bodyPr>
          <a:lstStyle>
            <a:lvl1pPr marL="0" indent="0">
              <a:buNone/>
              <a:defRPr sz="2800" b="1">
                <a:latin typeface="Franklin Gothic Medium" charset="0"/>
                <a:ea typeface="Franklin Gothic Medium" charset="0"/>
                <a:cs typeface="Franklin Gothic Medium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796E67D-76C3-134B-9033-E840CF6BCBA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ight Triangle 11"/>
          <p:cNvSpPr/>
          <p:nvPr userDrawn="1"/>
        </p:nvSpPr>
        <p:spPr>
          <a:xfrm rot="10800000" flipH="1">
            <a:off x="-4117" y="-2"/>
            <a:ext cx="680697" cy="1417985"/>
          </a:xfrm>
          <a:prstGeom prst="rtTriangle">
            <a:avLst/>
          </a:prstGeom>
          <a:solidFill>
            <a:srgbClr val="319B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606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 Revers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 userDrawn="1"/>
        </p:nvSpPr>
        <p:spPr>
          <a:xfrm rot="10800000" flipH="1" flipV="1">
            <a:off x="-4117" y="3151829"/>
            <a:ext cx="1779129" cy="3706171"/>
          </a:xfrm>
          <a:custGeom>
            <a:avLst/>
            <a:gdLst>
              <a:gd name="connsiteX0" fmla="*/ 0 w 1779129"/>
              <a:gd name="connsiteY0" fmla="*/ 0 h 3706171"/>
              <a:gd name="connsiteX1" fmla="*/ 1541634 w 1779129"/>
              <a:gd name="connsiteY1" fmla="*/ 3211437 h 3706171"/>
              <a:gd name="connsiteX2" fmla="*/ 4118 w 1779129"/>
              <a:gd name="connsiteY2" fmla="*/ 3211437 h 3706171"/>
              <a:gd name="connsiteX3" fmla="*/ 4118 w 1779129"/>
              <a:gd name="connsiteY3" fmla="*/ 3596546 h 3706171"/>
              <a:gd name="connsiteX4" fmla="*/ 1726504 w 1779129"/>
              <a:gd name="connsiteY4" fmla="*/ 3596546 h 3706171"/>
              <a:gd name="connsiteX5" fmla="*/ 1779129 w 1779129"/>
              <a:gd name="connsiteY5" fmla="*/ 3706171 h 3706171"/>
              <a:gd name="connsiteX6" fmla="*/ 0 w 1779129"/>
              <a:gd name="connsiteY6" fmla="*/ 3706171 h 370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9129" h="3706171">
                <a:moveTo>
                  <a:pt x="0" y="0"/>
                </a:moveTo>
                <a:lnTo>
                  <a:pt x="1541634" y="3211437"/>
                </a:lnTo>
                <a:lnTo>
                  <a:pt x="4118" y="3211437"/>
                </a:lnTo>
                <a:lnTo>
                  <a:pt x="4118" y="3596546"/>
                </a:lnTo>
                <a:lnTo>
                  <a:pt x="1726504" y="3596546"/>
                </a:lnTo>
                <a:lnTo>
                  <a:pt x="1779129" y="3706171"/>
                </a:lnTo>
                <a:lnTo>
                  <a:pt x="0" y="3706171"/>
                </a:lnTo>
                <a:close/>
              </a:path>
            </a:pathLst>
          </a:custGeom>
          <a:solidFill>
            <a:srgbClr val="319B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838200" y="365125"/>
            <a:ext cx="109347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half" idx="1"/>
          </p:nvPr>
        </p:nvSpPr>
        <p:spPr>
          <a:xfrm>
            <a:off x="838200" y="1825625"/>
            <a:ext cx="109347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796E67D-76C3-134B-9033-E840CF6BCBA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ight Triangle 8"/>
          <p:cNvSpPr/>
          <p:nvPr userDrawn="1"/>
        </p:nvSpPr>
        <p:spPr>
          <a:xfrm rot="10800000">
            <a:off x="11581277" y="-2"/>
            <a:ext cx="610719" cy="1272211"/>
          </a:xfrm>
          <a:prstGeom prst="rtTriangle">
            <a:avLst/>
          </a:prstGeom>
          <a:solidFill>
            <a:srgbClr val="4B4F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Content Revers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 userDrawn="1"/>
        </p:nvSpPr>
        <p:spPr>
          <a:xfrm rot="10800000" flipH="1" flipV="1">
            <a:off x="-4117" y="3151829"/>
            <a:ext cx="1779129" cy="3706171"/>
          </a:xfrm>
          <a:custGeom>
            <a:avLst/>
            <a:gdLst>
              <a:gd name="connsiteX0" fmla="*/ 0 w 1779129"/>
              <a:gd name="connsiteY0" fmla="*/ 0 h 3706171"/>
              <a:gd name="connsiteX1" fmla="*/ 1541634 w 1779129"/>
              <a:gd name="connsiteY1" fmla="*/ 3211437 h 3706171"/>
              <a:gd name="connsiteX2" fmla="*/ 4118 w 1779129"/>
              <a:gd name="connsiteY2" fmla="*/ 3211437 h 3706171"/>
              <a:gd name="connsiteX3" fmla="*/ 4118 w 1779129"/>
              <a:gd name="connsiteY3" fmla="*/ 3596546 h 3706171"/>
              <a:gd name="connsiteX4" fmla="*/ 1726504 w 1779129"/>
              <a:gd name="connsiteY4" fmla="*/ 3596546 h 3706171"/>
              <a:gd name="connsiteX5" fmla="*/ 1779129 w 1779129"/>
              <a:gd name="connsiteY5" fmla="*/ 3706171 h 3706171"/>
              <a:gd name="connsiteX6" fmla="*/ 0 w 1779129"/>
              <a:gd name="connsiteY6" fmla="*/ 3706171 h 370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9129" h="3706171">
                <a:moveTo>
                  <a:pt x="0" y="0"/>
                </a:moveTo>
                <a:lnTo>
                  <a:pt x="1541634" y="3211437"/>
                </a:lnTo>
                <a:lnTo>
                  <a:pt x="4118" y="3211437"/>
                </a:lnTo>
                <a:lnTo>
                  <a:pt x="4118" y="3596546"/>
                </a:lnTo>
                <a:lnTo>
                  <a:pt x="1726504" y="3596546"/>
                </a:lnTo>
                <a:lnTo>
                  <a:pt x="1779129" y="3706171"/>
                </a:lnTo>
                <a:lnTo>
                  <a:pt x="0" y="3706171"/>
                </a:lnTo>
                <a:close/>
              </a:path>
            </a:pathLst>
          </a:custGeom>
          <a:solidFill>
            <a:srgbClr val="319B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838200" y="365125"/>
            <a:ext cx="109347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 userDrawn="1"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796E67D-76C3-134B-9033-E840CF6BCBA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ight Triangle 8"/>
          <p:cNvSpPr/>
          <p:nvPr userDrawn="1"/>
        </p:nvSpPr>
        <p:spPr>
          <a:xfrm rot="10800000">
            <a:off x="11581277" y="-2"/>
            <a:ext cx="610719" cy="1272211"/>
          </a:xfrm>
          <a:prstGeom prst="rtTriangle">
            <a:avLst/>
          </a:prstGeom>
          <a:solidFill>
            <a:srgbClr val="4B4F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4B4F5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ctr">
            <a:normAutofit/>
          </a:bodyPr>
          <a:lstStyle>
            <a:lvl1pPr marL="0" indent="0">
              <a:buNone/>
              <a:defRPr sz="2800" b="1">
                <a:latin typeface="Franklin Gothic Medium" charset="0"/>
                <a:ea typeface="Franklin Gothic Medium" charset="0"/>
                <a:cs typeface="Franklin Gothic Medium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ctr">
            <a:normAutofit/>
          </a:bodyPr>
          <a:lstStyle>
            <a:lvl1pPr marL="0" indent="0">
              <a:buNone/>
              <a:defRPr sz="2800" b="1">
                <a:latin typeface="Franklin Gothic Medium" charset="0"/>
                <a:ea typeface="Franklin Gothic Medium" charset="0"/>
                <a:cs typeface="Franklin Gothic Medium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796E67D-76C3-134B-9033-E840CF6BCBA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reeform 12"/>
          <p:cNvSpPr/>
          <p:nvPr userDrawn="1"/>
        </p:nvSpPr>
        <p:spPr>
          <a:xfrm rot="10800000" flipH="1" flipV="1">
            <a:off x="-4117" y="3151829"/>
            <a:ext cx="1779129" cy="3706171"/>
          </a:xfrm>
          <a:custGeom>
            <a:avLst/>
            <a:gdLst>
              <a:gd name="connsiteX0" fmla="*/ 0 w 1779129"/>
              <a:gd name="connsiteY0" fmla="*/ 0 h 3706171"/>
              <a:gd name="connsiteX1" fmla="*/ 1541634 w 1779129"/>
              <a:gd name="connsiteY1" fmla="*/ 3211437 h 3706171"/>
              <a:gd name="connsiteX2" fmla="*/ 4118 w 1779129"/>
              <a:gd name="connsiteY2" fmla="*/ 3211437 h 3706171"/>
              <a:gd name="connsiteX3" fmla="*/ 4118 w 1779129"/>
              <a:gd name="connsiteY3" fmla="*/ 3596546 h 3706171"/>
              <a:gd name="connsiteX4" fmla="*/ 1726504 w 1779129"/>
              <a:gd name="connsiteY4" fmla="*/ 3596546 h 3706171"/>
              <a:gd name="connsiteX5" fmla="*/ 1779129 w 1779129"/>
              <a:gd name="connsiteY5" fmla="*/ 3706171 h 3706171"/>
              <a:gd name="connsiteX6" fmla="*/ 0 w 1779129"/>
              <a:gd name="connsiteY6" fmla="*/ 3706171 h 370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9129" h="3706171">
                <a:moveTo>
                  <a:pt x="0" y="0"/>
                </a:moveTo>
                <a:lnTo>
                  <a:pt x="1541634" y="3211437"/>
                </a:lnTo>
                <a:lnTo>
                  <a:pt x="4118" y="3211437"/>
                </a:lnTo>
                <a:lnTo>
                  <a:pt x="4118" y="3596546"/>
                </a:lnTo>
                <a:lnTo>
                  <a:pt x="1726504" y="3596546"/>
                </a:lnTo>
                <a:lnTo>
                  <a:pt x="1779129" y="3706171"/>
                </a:lnTo>
                <a:lnTo>
                  <a:pt x="0" y="3706171"/>
                </a:lnTo>
                <a:close/>
              </a:path>
            </a:pathLst>
          </a:custGeom>
          <a:solidFill>
            <a:srgbClr val="319B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400" dirty="0"/>
          </a:p>
        </p:txBody>
      </p:sp>
      <p:sp>
        <p:nvSpPr>
          <p:cNvPr id="11" name="Right Triangle 10"/>
          <p:cNvSpPr/>
          <p:nvPr userDrawn="1"/>
        </p:nvSpPr>
        <p:spPr>
          <a:xfrm rot="10800000">
            <a:off x="11581277" y="-2"/>
            <a:ext cx="610719" cy="1272211"/>
          </a:xfrm>
          <a:prstGeom prst="rtTriangle">
            <a:avLst/>
          </a:prstGeom>
          <a:solidFill>
            <a:srgbClr val="4B4F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Ba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 userDrawn="1"/>
        </p:nvSpPr>
        <p:spPr>
          <a:xfrm flipH="1">
            <a:off x="1" y="2981179"/>
            <a:ext cx="1507595" cy="2286346"/>
          </a:xfrm>
          <a:custGeom>
            <a:avLst/>
            <a:gdLst>
              <a:gd name="connsiteX0" fmla="*/ 1507595 w 1507595"/>
              <a:gd name="connsiteY0" fmla="*/ 0 h 2286346"/>
              <a:gd name="connsiteX1" fmla="*/ 0 w 1507595"/>
              <a:gd name="connsiteY1" fmla="*/ 2286346 h 2286346"/>
              <a:gd name="connsiteX2" fmla="*/ 1507595 w 1507595"/>
              <a:gd name="connsiteY2" fmla="*/ 2286346 h 228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7595" h="2286346">
                <a:moveTo>
                  <a:pt x="1507595" y="0"/>
                </a:moveTo>
                <a:lnTo>
                  <a:pt x="0" y="2286346"/>
                </a:lnTo>
                <a:lnTo>
                  <a:pt x="1507595" y="2286346"/>
                </a:lnTo>
                <a:close/>
              </a:path>
            </a:pathLst>
          </a:custGeom>
          <a:solidFill>
            <a:srgbClr val="319B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1" name="Freeform 20"/>
          <p:cNvSpPr/>
          <p:nvPr userDrawn="1"/>
        </p:nvSpPr>
        <p:spPr>
          <a:xfrm flipV="1">
            <a:off x="10686286" y="1785279"/>
            <a:ext cx="1523278" cy="2310130"/>
          </a:xfrm>
          <a:custGeom>
            <a:avLst/>
            <a:gdLst>
              <a:gd name="connsiteX0" fmla="*/ 0 w 1523278"/>
              <a:gd name="connsiteY0" fmla="*/ 2310130 h 2310130"/>
              <a:gd name="connsiteX1" fmla="*/ 1523278 w 1523278"/>
              <a:gd name="connsiteY1" fmla="*/ 2310130 h 2310130"/>
              <a:gd name="connsiteX2" fmla="*/ 1523278 w 1523278"/>
              <a:gd name="connsiteY2" fmla="*/ 0 h 2310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3278" h="2310130">
                <a:moveTo>
                  <a:pt x="0" y="2310130"/>
                </a:moveTo>
                <a:lnTo>
                  <a:pt x="1523278" y="2310130"/>
                </a:lnTo>
                <a:lnTo>
                  <a:pt x="1523278" y="0"/>
                </a:lnTo>
                <a:close/>
              </a:path>
            </a:pathLst>
          </a:custGeom>
          <a:solidFill>
            <a:srgbClr val="4B4F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 w 12192000"/>
              <a:gd name="connsiteY0" fmla="*/ 6363266 h 6858000"/>
              <a:gd name="connsiteX1" fmla="*/ 1 w 12192000"/>
              <a:gd name="connsiteY1" fmla="*/ 6748375 h 6858000"/>
              <a:gd name="connsiteX2" fmla="*/ 1874716 w 12192000"/>
              <a:gd name="connsiteY2" fmla="*/ 6748375 h 6858000"/>
              <a:gd name="connsiteX3" fmla="*/ 1675161 w 12192000"/>
              <a:gd name="connsiteY3" fmla="*/ 6363266 h 6858000"/>
              <a:gd name="connsiteX4" fmla="*/ 0 w 12192000"/>
              <a:gd name="connsiteY4" fmla="*/ 2783951 h 6858000"/>
              <a:gd name="connsiteX5" fmla="*/ 1624280 w 12192000"/>
              <a:gd name="connsiteY5" fmla="*/ 5267522 h 6858000"/>
              <a:gd name="connsiteX6" fmla="*/ 12192000 w 12192000"/>
              <a:gd name="connsiteY6" fmla="*/ 5267522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  <a:gd name="connsiteX9" fmla="*/ 0 w 12192000"/>
              <a:gd name="connsiteY9" fmla="*/ 5267525 h 6858000"/>
              <a:gd name="connsiteX10" fmla="*/ 1507595 w 12192000"/>
              <a:gd name="connsiteY10" fmla="*/ 5267525 h 6858000"/>
              <a:gd name="connsiteX11" fmla="*/ 0 w 12192000"/>
              <a:gd name="connsiteY11" fmla="*/ 2981179 h 6858000"/>
              <a:gd name="connsiteX12" fmla="*/ 0 w 12192000"/>
              <a:gd name="connsiteY12" fmla="*/ 0 h 6858000"/>
              <a:gd name="connsiteX13" fmla="*/ 12192000 w 12192000"/>
              <a:gd name="connsiteY13" fmla="*/ 0 h 6858000"/>
              <a:gd name="connsiteX14" fmla="*/ 12192000 w 12192000"/>
              <a:gd name="connsiteY14" fmla="*/ 1785279 h 6858000"/>
              <a:gd name="connsiteX15" fmla="*/ 10686286 w 12192000"/>
              <a:gd name="connsiteY15" fmla="*/ 1785279 h 6858000"/>
              <a:gd name="connsiteX16" fmla="*/ 12192000 w 12192000"/>
              <a:gd name="connsiteY16" fmla="*/ 4068773 h 6858000"/>
              <a:gd name="connsiteX17" fmla="*/ 12192000 w 12192000"/>
              <a:gd name="connsiteY17" fmla="*/ 4235555 h 6858000"/>
              <a:gd name="connsiteX18" fmla="*/ 10589494 w 12192000"/>
              <a:gd name="connsiteY18" fmla="*/ 1785277 h 6858000"/>
              <a:gd name="connsiteX19" fmla="*/ 0 w 12192000"/>
              <a:gd name="connsiteY19" fmla="*/ 17852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0" h="6858000">
                <a:moveTo>
                  <a:pt x="1" y="6363266"/>
                </a:moveTo>
                <a:lnTo>
                  <a:pt x="1" y="6748375"/>
                </a:lnTo>
                <a:lnTo>
                  <a:pt x="1874716" y="6748375"/>
                </a:lnTo>
                <a:lnTo>
                  <a:pt x="1675161" y="6363266"/>
                </a:lnTo>
                <a:close/>
                <a:moveTo>
                  <a:pt x="0" y="2783951"/>
                </a:moveTo>
                <a:lnTo>
                  <a:pt x="1624280" y="5267522"/>
                </a:lnTo>
                <a:lnTo>
                  <a:pt x="12192000" y="5267522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5267525"/>
                </a:lnTo>
                <a:lnTo>
                  <a:pt x="1507595" y="5267525"/>
                </a:lnTo>
                <a:lnTo>
                  <a:pt x="0" y="2981179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785279"/>
                </a:lnTo>
                <a:lnTo>
                  <a:pt x="10686286" y="1785279"/>
                </a:lnTo>
                <a:lnTo>
                  <a:pt x="12192000" y="4068773"/>
                </a:lnTo>
                <a:lnTo>
                  <a:pt x="12192000" y="4235555"/>
                </a:lnTo>
                <a:lnTo>
                  <a:pt x="10589494" y="1785277"/>
                </a:lnTo>
                <a:lnTo>
                  <a:pt x="0" y="17852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74520" y="6356350"/>
            <a:ext cx="892048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6E67D-76C3-134B-9033-E840CF6BCBA0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4"/>
          </p:nvPr>
        </p:nvSpPr>
        <p:spPr>
          <a:xfrm>
            <a:off x="1507596" y="1873770"/>
            <a:ext cx="9287404" cy="331282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8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nter Bar Lar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 userDrawn="1"/>
        </p:nvSpPr>
        <p:spPr>
          <a:xfrm flipH="1">
            <a:off x="0" y="3327384"/>
            <a:ext cx="1507595" cy="2863554"/>
          </a:xfrm>
          <a:custGeom>
            <a:avLst/>
            <a:gdLst>
              <a:gd name="connsiteX0" fmla="*/ 1507595 w 1507595"/>
              <a:gd name="connsiteY0" fmla="*/ 0 h 2286346"/>
              <a:gd name="connsiteX1" fmla="*/ 0 w 1507595"/>
              <a:gd name="connsiteY1" fmla="*/ 2286346 h 2286346"/>
              <a:gd name="connsiteX2" fmla="*/ 1507595 w 1507595"/>
              <a:gd name="connsiteY2" fmla="*/ 2286346 h 228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7595" h="2286346">
                <a:moveTo>
                  <a:pt x="1507595" y="0"/>
                </a:moveTo>
                <a:lnTo>
                  <a:pt x="0" y="2286346"/>
                </a:lnTo>
                <a:lnTo>
                  <a:pt x="1507595" y="2286346"/>
                </a:lnTo>
                <a:close/>
              </a:path>
            </a:pathLst>
          </a:custGeom>
          <a:solidFill>
            <a:srgbClr val="319B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1" name="Freeform 20"/>
          <p:cNvSpPr/>
          <p:nvPr userDrawn="1"/>
        </p:nvSpPr>
        <p:spPr>
          <a:xfrm flipV="1">
            <a:off x="10687987" y="1828798"/>
            <a:ext cx="1504013" cy="2833143"/>
          </a:xfrm>
          <a:custGeom>
            <a:avLst/>
            <a:gdLst>
              <a:gd name="connsiteX0" fmla="*/ 0 w 1523278"/>
              <a:gd name="connsiteY0" fmla="*/ 2310130 h 2310130"/>
              <a:gd name="connsiteX1" fmla="*/ 1523278 w 1523278"/>
              <a:gd name="connsiteY1" fmla="*/ 2310130 h 2310130"/>
              <a:gd name="connsiteX2" fmla="*/ 1523278 w 1523278"/>
              <a:gd name="connsiteY2" fmla="*/ 0 h 2310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3278" h="2310130">
                <a:moveTo>
                  <a:pt x="0" y="2310130"/>
                </a:moveTo>
                <a:lnTo>
                  <a:pt x="1523278" y="2310130"/>
                </a:lnTo>
                <a:lnTo>
                  <a:pt x="1523278" y="0"/>
                </a:lnTo>
                <a:close/>
              </a:path>
            </a:pathLst>
          </a:custGeom>
          <a:solidFill>
            <a:srgbClr val="4B4F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0" y="-29980"/>
            <a:ext cx="12192000" cy="6940444"/>
          </a:xfrm>
          <a:custGeom>
            <a:avLst/>
            <a:gdLst>
              <a:gd name="connsiteX0" fmla="*/ 1 w 12192000"/>
              <a:gd name="connsiteY0" fmla="*/ 6393246 h 6940444"/>
              <a:gd name="connsiteX1" fmla="*/ 1 w 12192000"/>
              <a:gd name="connsiteY1" fmla="*/ 6778355 h 6940444"/>
              <a:gd name="connsiteX2" fmla="*/ 1874716 w 12192000"/>
              <a:gd name="connsiteY2" fmla="*/ 6778355 h 6940444"/>
              <a:gd name="connsiteX3" fmla="*/ 1675161 w 12192000"/>
              <a:gd name="connsiteY3" fmla="*/ 6393246 h 6940444"/>
              <a:gd name="connsiteX4" fmla="*/ 0 w 12192000"/>
              <a:gd name="connsiteY4" fmla="*/ 3108764 h 6940444"/>
              <a:gd name="connsiteX5" fmla="*/ 1624280 w 12192000"/>
              <a:gd name="connsiteY5" fmla="*/ 6203049 h 6940444"/>
              <a:gd name="connsiteX6" fmla="*/ 12192000 w 12192000"/>
              <a:gd name="connsiteY6" fmla="*/ 6203049 h 6940444"/>
              <a:gd name="connsiteX7" fmla="*/ 12192000 w 12192000"/>
              <a:gd name="connsiteY7" fmla="*/ 6940444 h 6940444"/>
              <a:gd name="connsiteX8" fmla="*/ 0 w 12192000"/>
              <a:gd name="connsiteY8" fmla="*/ 6940444 h 6940444"/>
              <a:gd name="connsiteX9" fmla="*/ 0 w 12192000"/>
              <a:gd name="connsiteY9" fmla="*/ 6203053 h 6940444"/>
              <a:gd name="connsiteX10" fmla="*/ 1507595 w 12192000"/>
              <a:gd name="connsiteY10" fmla="*/ 6203053 h 6940444"/>
              <a:gd name="connsiteX11" fmla="*/ 0 w 12192000"/>
              <a:gd name="connsiteY11" fmla="*/ 3354491 h 6940444"/>
              <a:gd name="connsiteX12" fmla="*/ 0 w 12192000"/>
              <a:gd name="connsiteY12" fmla="*/ 0 h 6940444"/>
              <a:gd name="connsiteX13" fmla="*/ 12192000 w 12192000"/>
              <a:gd name="connsiteY13" fmla="*/ 0 h 6940444"/>
              <a:gd name="connsiteX14" fmla="*/ 12192000 w 12192000"/>
              <a:gd name="connsiteY14" fmla="*/ 1864517 h 6940444"/>
              <a:gd name="connsiteX15" fmla="*/ 10686286 w 12192000"/>
              <a:gd name="connsiteY15" fmla="*/ 1864517 h 6940444"/>
              <a:gd name="connsiteX16" fmla="*/ 12192000 w 12192000"/>
              <a:gd name="connsiteY16" fmla="*/ 4709526 h 6940444"/>
              <a:gd name="connsiteX17" fmla="*/ 12192000 w 12192000"/>
              <a:gd name="connsiteY17" fmla="*/ 4917320 h 6940444"/>
              <a:gd name="connsiteX18" fmla="*/ 10589494 w 12192000"/>
              <a:gd name="connsiteY18" fmla="*/ 1864515 h 6940444"/>
              <a:gd name="connsiteX19" fmla="*/ 0 w 12192000"/>
              <a:gd name="connsiteY19" fmla="*/ 1864515 h 6940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0" h="6940444">
                <a:moveTo>
                  <a:pt x="1" y="6393246"/>
                </a:moveTo>
                <a:lnTo>
                  <a:pt x="1" y="6778355"/>
                </a:lnTo>
                <a:lnTo>
                  <a:pt x="1874716" y="6778355"/>
                </a:lnTo>
                <a:lnTo>
                  <a:pt x="1675161" y="6393246"/>
                </a:lnTo>
                <a:close/>
                <a:moveTo>
                  <a:pt x="0" y="3108764"/>
                </a:moveTo>
                <a:lnTo>
                  <a:pt x="1624280" y="6203049"/>
                </a:lnTo>
                <a:lnTo>
                  <a:pt x="12192000" y="6203049"/>
                </a:lnTo>
                <a:lnTo>
                  <a:pt x="12192000" y="6940444"/>
                </a:lnTo>
                <a:lnTo>
                  <a:pt x="0" y="6940444"/>
                </a:lnTo>
                <a:lnTo>
                  <a:pt x="0" y="6203053"/>
                </a:lnTo>
                <a:lnTo>
                  <a:pt x="1507595" y="6203053"/>
                </a:lnTo>
                <a:lnTo>
                  <a:pt x="0" y="335449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864517"/>
                </a:lnTo>
                <a:lnTo>
                  <a:pt x="10686286" y="1864517"/>
                </a:lnTo>
                <a:lnTo>
                  <a:pt x="12192000" y="4709526"/>
                </a:lnTo>
                <a:lnTo>
                  <a:pt x="12192000" y="4917320"/>
                </a:lnTo>
                <a:lnTo>
                  <a:pt x="10589494" y="1864515"/>
                </a:lnTo>
                <a:lnTo>
                  <a:pt x="0" y="186451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88760" y="6356350"/>
            <a:ext cx="890623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6E67D-76C3-134B-9033-E840CF6BCBA0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4"/>
          </p:nvPr>
        </p:nvSpPr>
        <p:spPr>
          <a:xfrm>
            <a:off x="1507596" y="1873770"/>
            <a:ext cx="9287404" cy="427219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6E67D-76C3-134B-9033-E840CF6BC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6E67D-76C3-134B-9033-E840CF6BCBA0}" type="slidenum">
              <a:rPr lang="en-US" smtClean="0"/>
              <a:t>‹#›</a:t>
            </a:fld>
            <a:endParaRPr lang="en-US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1693138" y="3926817"/>
            <a:ext cx="2625792" cy="769441"/>
            <a:chOff x="1443757" y="1769068"/>
            <a:chExt cx="2625792" cy="769441"/>
          </a:xfrm>
        </p:grpSpPr>
        <p:sp>
          <p:nvSpPr>
            <p:cNvPr id="7" name="TextBox 6"/>
            <p:cNvSpPr txBox="1"/>
            <p:nvPr userDrawn="1"/>
          </p:nvSpPr>
          <p:spPr>
            <a:xfrm>
              <a:off x="1443757" y="1769068"/>
              <a:ext cx="48763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i="0" kern="0" spc="-100" baseline="0" smtClean="0">
                  <a:solidFill>
                    <a:srgbClr val="92D050"/>
                  </a:solidFill>
                  <a:latin typeface="Myriad Pro Semibold" charset="0"/>
                  <a:ea typeface="Myriad Pro Semibold" charset="0"/>
                  <a:cs typeface="Myriad Pro Semibold" charset="0"/>
                </a:rPr>
                <a:t>P</a:t>
              </a:r>
              <a:endParaRPr lang="en-US" sz="4400" b="1" i="0" kern="0" spc="-100" baseline="0" dirty="0">
                <a:solidFill>
                  <a:srgbClr val="92D050"/>
                </a:solidFill>
                <a:latin typeface="Myriad Pro Semibold" charset="0"/>
                <a:ea typeface="Myriad Pro Semibold" charset="0"/>
                <a:cs typeface="Myriad Pro Semibold" charset="0"/>
              </a:endParaRPr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1724295" y="1769068"/>
              <a:ext cx="4635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i="0" kern="0" spc="-100" baseline="0" smtClean="0">
                  <a:solidFill>
                    <a:srgbClr val="92D050"/>
                  </a:solidFill>
                  <a:latin typeface="Myriad Pro Semibold" charset="0"/>
                  <a:ea typeface="Myriad Pro Semibold" charset="0"/>
                  <a:cs typeface="Myriad Pro Semibold" charset="0"/>
                </a:rPr>
                <a:t>e</a:t>
              </a:r>
              <a:endParaRPr lang="en-US" sz="4400" b="1" i="0" kern="0" spc="-100" baseline="0" dirty="0">
                <a:solidFill>
                  <a:srgbClr val="92D050"/>
                </a:solidFill>
                <a:latin typeface="Myriad Pro Semibold" charset="0"/>
                <a:ea typeface="Myriad Pro Semibold" charset="0"/>
                <a:cs typeface="Myriad Pro Semibold" charset="0"/>
              </a:endParaRPr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1991401" y="1769068"/>
              <a:ext cx="37221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i="0" kern="0" spc="-100" baseline="0" smtClean="0">
                  <a:solidFill>
                    <a:srgbClr val="92D050"/>
                  </a:solidFill>
                  <a:latin typeface="Myriad Pro Semibold" charset="0"/>
                  <a:ea typeface="Myriad Pro Semibold" charset="0"/>
                  <a:cs typeface="Myriad Pro Semibold" charset="0"/>
                </a:rPr>
                <a:t>r</a:t>
              </a:r>
              <a:endParaRPr lang="en-US" sz="4400" b="1" i="0" kern="0" spc="-100" baseline="0" dirty="0">
                <a:solidFill>
                  <a:srgbClr val="92D050"/>
                </a:solidFill>
                <a:latin typeface="Myriad Pro Semibold" charset="0"/>
                <a:ea typeface="Myriad Pro Semibold" charset="0"/>
                <a:cs typeface="Myriad Pro Semibold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199722" y="1769068"/>
              <a:ext cx="65755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i="0" kern="0" spc="-100" baseline="0" dirty="0" err="1" smtClean="0">
                  <a:solidFill>
                    <a:srgbClr val="92D050"/>
                  </a:solidFill>
                  <a:latin typeface="Myriad Pro Semibold" charset="0"/>
                  <a:ea typeface="Myriad Pro Semibold" charset="0"/>
                  <a:cs typeface="Myriad Pro Semibold" charset="0"/>
                </a:rPr>
                <a:t>fo</a:t>
              </a:r>
              <a:endParaRPr lang="en-US" sz="4400" b="1" i="0" kern="0" spc="-100" baseline="0" dirty="0">
                <a:solidFill>
                  <a:srgbClr val="92D050"/>
                </a:solidFill>
                <a:latin typeface="Myriad Pro Semibold" charset="0"/>
                <a:ea typeface="Myriad Pro Semibold" charset="0"/>
                <a:cs typeface="Myriad Pro Semibold" charset="0"/>
              </a:endParaRPr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2662991" y="1769068"/>
              <a:ext cx="83708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i="0" kern="0" spc="-100" baseline="0" dirty="0" err="1" smtClean="0">
                  <a:solidFill>
                    <a:srgbClr val="92D050"/>
                  </a:solidFill>
                  <a:latin typeface="Myriad Pro Semibold" charset="0"/>
                  <a:ea typeface="Myriad Pro Semibold" charset="0"/>
                  <a:cs typeface="Myriad Pro Semibold" charset="0"/>
                </a:rPr>
                <a:t>rm</a:t>
              </a:r>
              <a:endParaRPr lang="en-US" sz="4400" b="1" i="0" kern="0" spc="-100" baseline="0" dirty="0">
                <a:solidFill>
                  <a:srgbClr val="92D050"/>
                </a:solidFill>
                <a:latin typeface="Myriad Pro Semibold" charset="0"/>
                <a:ea typeface="Myriad Pro Semibold" charset="0"/>
                <a:cs typeface="Myriad Pro Semibold" charset="0"/>
              </a:endParaRPr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3290168" y="1769068"/>
              <a:ext cx="7793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i="0" kern="0" spc="-100" baseline="0" smtClean="0">
                  <a:solidFill>
                    <a:srgbClr val="92D050"/>
                  </a:solidFill>
                  <a:latin typeface="Myriad Pro Semibold" charset="0"/>
                  <a:ea typeface="Myriad Pro Semibold" charset="0"/>
                  <a:cs typeface="Myriad Pro Semibold" charset="0"/>
                </a:rPr>
                <a:t>ics</a:t>
              </a:r>
              <a:endParaRPr lang="en-US" sz="4400" b="1" i="0" kern="0" spc="-100" baseline="0" dirty="0">
                <a:solidFill>
                  <a:srgbClr val="92D050"/>
                </a:solidFill>
                <a:latin typeface="Myriad Pro Semibold" charset="0"/>
                <a:ea typeface="Myriad Pro Semibold" charset="0"/>
                <a:cs typeface="Myriad Pro Semibold" charset="0"/>
              </a:endParaRPr>
            </a:p>
          </p:txBody>
        </p:sp>
      </p:grpSp>
      <p:grpSp>
        <p:nvGrpSpPr>
          <p:cNvPr id="32" name="Group 31"/>
          <p:cNvGrpSpPr/>
          <p:nvPr userDrawn="1"/>
        </p:nvGrpSpPr>
        <p:grpSpPr>
          <a:xfrm>
            <a:off x="1515973" y="6020470"/>
            <a:ext cx="1731745" cy="528272"/>
            <a:chOff x="308985" y="6284606"/>
            <a:chExt cx="1731745" cy="528272"/>
          </a:xfrm>
        </p:grpSpPr>
        <p:sp>
          <p:nvSpPr>
            <p:cNvPr id="33" name="TextBox 32"/>
            <p:cNvSpPr txBox="1"/>
            <p:nvPr userDrawn="1"/>
          </p:nvSpPr>
          <p:spPr>
            <a:xfrm>
              <a:off x="308985" y="6284606"/>
              <a:ext cx="3722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i="0" kern="0" spc="-100" baseline="0" smtClean="0">
                  <a:solidFill>
                    <a:srgbClr val="92D050"/>
                  </a:solidFill>
                  <a:latin typeface="Myriad Pro Semibold" charset="0"/>
                  <a:ea typeface="Myriad Pro Semibold" charset="0"/>
                  <a:cs typeface="Myriad Pro Semibold" charset="0"/>
                </a:rPr>
                <a:t>P</a:t>
              </a:r>
              <a:endParaRPr lang="en-US" sz="2800" b="1" i="0" kern="0" spc="-100" baseline="0" dirty="0">
                <a:solidFill>
                  <a:srgbClr val="92D050"/>
                </a:solidFill>
                <a:latin typeface="Myriad Pro Semibold" charset="0"/>
                <a:ea typeface="Myriad Pro Semibold" charset="0"/>
                <a:cs typeface="Myriad Pro Semibold" charset="0"/>
              </a:endParaRPr>
            </a:p>
          </p:txBody>
        </p:sp>
        <p:sp>
          <p:nvSpPr>
            <p:cNvPr id="34" name="TextBox 33"/>
            <p:cNvSpPr txBox="1"/>
            <p:nvPr userDrawn="1"/>
          </p:nvSpPr>
          <p:spPr>
            <a:xfrm>
              <a:off x="487096" y="6289658"/>
              <a:ext cx="3577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i="0" kern="0" spc="-100" baseline="0" smtClean="0">
                  <a:solidFill>
                    <a:srgbClr val="92D050"/>
                  </a:solidFill>
                  <a:latin typeface="Myriad Pro Semibold" charset="0"/>
                  <a:ea typeface="Myriad Pro Semibold" charset="0"/>
                  <a:cs typeface="Myriad Pro Semibold" charset="0"/>
                </a:rPr>
                <a:t>e</a:t>
              </a:r>
              <a:endParaRPr lang="en-US" sz="2800" b="1" i="0" kern="0" spc="-100" baseline="0" dirty="0">
                <a:solidFill>
                  <a:srgbClr val="92D050"/>
                </a:solidFill>
                <a:latin typeface="Myriad Pro Semibold" charset="0"/>
                <a:ea typeface="Myriad Pro Semibold" charset="0"/>
                <a:cs typeface="Myriad Pro Semibold" charset="0"/>
              </a:endParaRPr>
            </a:p>
          </p:txBody>
        </p:sp>
        <p:sp>
          <p:nvSpPr>
            <p:cNvPr id="35" name="TextBox 34"/>
            <p:cNvSpPr txBox="1"/>
            <p:nvPr userDrawn="1"/>
          </p:nvSpPr>
          <p:spPr>
            <a:xfrm>
              <a:off x="666299" y="6289658"/>
              <a:ext cx="3000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i="0" kern="0" spc="-100" baseline="0" smtClean="0">
                  <a:solidFill>
                    <a:srgbClr val="92D050"/>
                  </a:solidFill>
                  <a:latin typeface="Myriad Pro Semibold" charset="0"/>
                  <a:ea typeface="Myriad Pro Semibold" charset="0"/>
                  <a:cs typeface="Myriad Pro Semibold" charset="0"/>
                </a:rPr>
                <a:t>r</a:t>
              </a:r>
              <a:endParaRPr lang="en-US" sz="2800" b="1" i="0" kern="0" spc="-100" baseline="0" dirty="0">
                <a:solidFill>
                  <a:srgbClr val="92D050"/>
                </a:solidFill>
                <a:latin typeface="Myriad Pro Semibold" charset="0"/>
                <a:ea typeface="Myriad Pro Semibold" charset="0"/>
                <a:cs typeface="Myriad Pro Semibold" charset="0"/>
              </a:endParaRPr>
            </a:p>
          </p:txBody>
        </p:sp>
        <p:sp>
          <p:nvSpPr>
            <p:cNvPr id="36" name="TextBox 35"/>
            <p:cNvSpPr txBox="1"/>
            <p:nvPr userDrawn="1"/>
          </p:nvSpPr>
          <p:spPr>
            <a:xfrm>
              <a:off x="790907" y="6289658"/>
              <a:ext cx="4748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i="0" kern="0" spc="-100" baseline="0" dirty="0" err="1" smtClean="0">
                  <a:solidFill>
                    <a:srgbClr val="92D050"/>
                  </a:solidFill>
                  <a:latin typeface="Myriad Pro Semibold" charset="0"/>
                  <a:ea typeface="Myriad Pro Semibold" charset="0"/>
                  <a:cs typeface="Myriad Pro Semibold" charset="0"/>
                </a:rPr>
                <a:t>fo</a:t>
              </a:r>
              <a:endParaRPr lang="en-US" sz="2800" b="1" i="0" kern="0" spc="-100" baseline="0" dirty="0">
                <a:solidFill>
                  <a:srgbClr val="92D050"/>
                </a:solidFill>
                <a:latin typeface="Myriad Pro Semibold" charset="0"/>
                <a:ea typeface="Myriad Pro Semibold" charset="0"/>
                <a:cs typeface="Myriad Pro Semibold" charset="0"/>
              </a:endParaRPr>
            </a:p>
          </p:txBody>
        </p:sp>
        <p:sp>
          <p:nvSpPr>
            <p:cNvPr id="37" name="TextBox 36"/>
            <p:cNvSpPr txBox="1"/>
            <p:nvPr userDrawn="1"/>
          </p:nvSpPr>
          <p:spPr>
            <a:xfrm>
              <a:off x="1081509" y="6289658"/>
              <a:ext cx="5918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i="0" kern="0" spc="-100" baseline="0" dirty="0" err="1" smtClean="0">
                  <a:solidFill>
                    <a:srgbClr val="92D050"/>
                  </a:solidFill>
                  <a:latin typeface="Myriad Pro Semibold" charset="0"/>
                  <a:ea typeface="Myriad Pro Semibold" charset="0"/>
                  <a:cs typeface="Myriad Pro Semibold" charset="0"/>
                </a:rPr>
                <a:t>rm</a:t>
              </a:r>
              <a:endParaRPr lang="en-US" sz="2800" b="1" i="0" kern="0" spc="-100" baseline="0" dirty="0">
                <a:solidFill>
                  <a:srgbClr val="92D050"/>
                </a:solidFill>
                <a:latin typeface="Myriad Pro Semibold" charset="0"/>
                <a:ea typeface="Myriad Pro Semibold" charset="0"/>
                <a:cs typeface="Myriad Pro Semibold" charset="0"/>
              </a:endParaRPr>
            </a:p>
          </p:txBody>
        </p:sp>
        <p:sp>
          <p:nvSpPr>
            <p:cNvPr id="38" name="TextBox 37"/>
            <p:cNvSpPr txBox="1"/>
            <p:nvPr userDrawn="1"/>
          </p:nvSpPr>
          <p:spPr>
            <a:xfrm>
              <a:off x="1492182" y="6289658"/>
              <a:ext cx="5485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i="0" kern="0" spc="-100" baseline="0" dirty="0" err="1" smtClean="0">
                  <a:solidFill>
                    <a:srgbClr val="92D050"/>
                  </a:solidFill>
                  <a:latin typeface="Myriad Pro Semibold" charset="0"/>
                  <a:ea typeface="Myriad Pro Semibold" charset="0"/>
                  <a:cs typeface="Myriad Pro Semibold" charset="0"/>
                </a:rPr>
                <a:t>ics</a:t>
              </a:r>
              <a:endParaRPr lang="en-US" sz="2800" b="1" i="0" kern="0" spc="-100" baseline="0" dirty="0">
                <a:solidFill>
                  <a:srgbClr val="92D050"/>
                </a:solidFill>
                <a:latin typeface="Myriad Pro Semibold" charset="0"/>
                <a:ea typeface="Myriad Pro Semibold" charset="0"/>
                <a:cs typeface="Myriad Pro Semibold" charset="0"/>
              </a:endParaRPr>
            </a:p>
          </p:txBody>
        </p:sp>
      </p:grpSp>
      <p:sp>
        <p:nvSpPr>
          <p:cNvPr id="39" name="Freeform 38"/>
          <p:cNvSpPr/>
          <p:nvPr userDrawn="1"/>
        </p:nvSpPr>
        <p:spPr>
          <a:xfrm>
            <a:off x="1" y="6363266"/>
            <a:ext cx="1874715" cy="385109"/>
          </a:xfrm>
          <a:custGeom>
            <a:avLst/>
            <a:gdLst>
              <a:gd name="connsiteX0" fmla="*/ 0 w 1874715"/>
              <a:gd name="connsiteY0" fmla="*/ 0 h 385109"/>
              <a:gd name="connsiteX1" fmla="*/ 1874715 w 1874715"/>
              <a:gd name="connsiteY1" fmla="*/ 0 h 385109"/>
              <a:gd name="connsiteX2" fmla="*/ 1675160 w 1874715"/>
              <a:gd name="connsiteY2" fmla="*/ 385109 h 385109"/>
              <a:gd name="connsiteX3" fmla="*/ 0 w 1874715"/>
              <a:gd name="connsiteY3" fmla="*/ 385109 h 385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4715" h="385109">
                <a:moveTo>
                  <a:pt x="0" y="0"/>
                </a:moveTo>
                <a:lnTo>
                  <a:pt x="1874715" y="0"/>
                </a:lnTo>
                <a:lnTo>
                  <a:pt x="1675160" y="385109"/>
                </a:lnTo>
                <a:lnTo>
                  <a:pt x="0" y="38510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 userDrawn="1"/>
        </p:nvSpPr>
        <p:spPr>
          <a:xfrm flipH="1">
            <a:off x="1766456" y="-2573895"/>
            <a:ext cx="8176101" cy="6885432"/>
          </a:xfrm>
          <a:custGeom>
            <a:avLst/>
            <a:gdLst>
              <a:gd name="connsiteX0" fmla="*/ 4417889 w 7089169"/>
              <a:gd name="connsiteY0" fmla="*/ 0 h 5143500"/>
              <a:gd name="connsiteX1" fmla="*/ 0 w 7089169"/>
              <a:gd name="connsiteY1" fmla="*/ 0 h 5143500"/>
              <a:gd name="connsiteX2" fmla="*/ 0 w 7089169"/>
              <a:gd name="connsiteY2" fmla="*/ 5143500 h 5143500"/>
              <a:gd name="connsiteX3" fmla="*/ 4417889 w 7089169"/>
              <a:gd name="connsiteY3" fmla="*/ 5143500 h 5143500"/>
              <a:gd name="connsiteX4" fmla="*/ 7089169 w 7089169"/>
              <a:gd name="connsiteY4" fmla="*/ 5143500 h 5143500"/>
              <a:gd name="connsiteX0" fmla="*/ 4417889 w 7089169"/>
              <a:gd name="connsiteY0" fmla="*/ 0 h 5143500"/>
              <a:gd name="connsiteX1" fmla="*/ 996593 w 7089169"/>
              <a:gd name="connsiteY1" fmla="*/ 20548 h 5143500"/>
              <a:gd name="connsiteX2" fmla="*/ 0 w 7089169"/>
              <a:gd name="connsiteY2" fmla="*/ 5143500 h 5143500"/>
              <a:gd name="connsiteX3" fmla="*/ 4417889 w 7089169"/>
              <a:gd name="connsiteY3" fmla="*/ 5143500 h 5143500"/>
              <a:gd name="connsiteX4" fmla="*/ 7089169 w 7089169"/>
              <a:gd name="connsiteY4" fmla="*/ 5143500 h 5143500"/>
              <a:gd name="connsiteX5" fmla="*/ 4417889 w 7089169"/>
              <a:gd name="connsiteY5" fmla="*/ 0 h 5143500"/>
              <a:gd name="connsiteX0" fmla="*/ 3462393 w 6133673"/>
              <a:gd name="connsiteY0" fmla="*/ 0 h 5153774"/>
              <a:gd name="connsiteX1" fmla="*/ 41097 w 6133673"/>
              <a:gd name="connsiteY1" fmla="*/ 20548 h 5153774"/>
              <a:gd name="connsiteX2" fmla="*/ 0 w 6133673"/>
              <a:gd name="connsiteY2" fmla="*/ 5153774 h 5153774"/>
              <a:gd name="connsiteX3" fmla="*/ 3462393 w 6133673"/>
              <a:gd name="connsiteY3" fmla="*/ 5143500 h 5153774"/>
              <a:gd name="connsiteX4" fmla="*/ 6133673 w 6133673"/>
              <a:gd name="connsiteY4" fmla="*/ 5143500 h 5153774"/>
              <a:gd name="connsiteX5" fmla="*/ 3462393 w 6133673"/>
              <a:gd name="connsiteY5" fmla="*/ 0 h 5153774"/>
              <a:gd name="connsiteX0" fmla="*/ 3462393 w 6133673"/>
              <a:gd name="connsiteY0" fmla="*/ 0 h 5153774"/>
              <a:gd name="connsiteX1" fmla="*/ 30823 w 6133673"/>
              <a:gd name="connsiteY1" fmla="*/ 0 h 5153774"/>
              <a:gd name="connsiteX2" fmla="*/ 0 w 6133673"/>
              <a:gd name="connsiteY2" fmla="*/ 5153774 h 5153774"/>
              <a:gd name="connsiteX3" fmla="*/ 3462393 w 6133673"/>
              <a:gd name="connsiteY3" fmla="*/ 5143500 h 5153774"/>
              <a:gd name="connsiteX4" fmla="*/ 6133673 w 6133673"/>
              <a:gd name="connsiteY4" fmla="*/ 5143500 h 5153774"/>
              <a:gd name="connsiteX5" fmla="*/ 3462393 w 6133673"/>
              <a:gd name="connsiteY5" fmla="*/ 0 h 515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33673" h="5153774">
                <a:moveTo>
                  <a:pt x="3462393" y="0"/>
                </a:moveTo>
                <a:lnTo>
                  <a:pt x="30823" y="0"/>
                </a:lnTo>
                <a:lnTo>
                  <a:pt x="0" y="5153774"/>
                </a:lnTo>
                <a:lnTo>
                  <a:pt x="3462393" y="5143500"/>
                </a:lnTo>
                <a:lnTo>
                  <a:pt x="6133673" y="5143500"/>
                </a:lnTo>
                <a:lnTo>
                  <a:pt x="346239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/>
          </a:p>
        </p:txBody>
      </p:sp>
      <p:sp>
        <p:nvSpPr>
          <p:cNvPr id="41" name="Freeform 40"/>
          <p:cNvSpPr/>
          <p:nvPr userDrawn="1"/>
        </p:nvSpPr>
        <p:spPr>
          <a:xfrm flipH="1" flipV="1">
            <a:off x="1936955" y="4062620"/>
            <a:ext cx="8262887" cy="6942831"/>
          </a:xfrm>
          <a:custGeom>
            <a:avLst/>
            <a:gdLst>
              <a:gd name="connsiteX0" fmla="*/ 4417889 w 7089169"/>
              <a:gd name="connsiteY0" fmla="*/ 0 h 5143500"/>
              <a:gd name="connsiteX1" fmla="*/ 0 w 7089169"/>
              <a:gd name="connsiteY1" fmla="*/ 0 h 5143500"/>
              <a:gd name="connsiteX2" fmla="*/ 0 w 7089169"/>
              <a:gd name="connsiteY2" fmla="*/ 5143500 h 5143500"/>
              <a:gd name="connsiteX3" fmla="*/ 4417889 w 7089169"/>
              <a:gd name="connsiteY3" fmla="*/ 5143500 h 5143500"/>
              <a:gd name="connsiteX4" fmla="*/ 7089169 w 7089169"/>
              <a:gd name="connsiteY4" fmla="*/ 5143500 h 5143500"/>
              <a:gd name="connsiteX0" fmla="*/ 4417889 w 7089169"/>
              <a:gd name="connsiteY0" fmla="*/ 0 h 5143500"/>
              <a:gd name="connsiteX1" fmla="*/ 996593 w 7089169"/>
              <a:gd name="connsiteY1" fmla="*/ 20548 h 5143500"/>
              <a:gd name="connsiteX2" fmla="*/ 0 w 7089169"/>
              <a:gd name="connsiteY2" fmla="*/ 5143500 h 5143500"/>
              <a:gd name="connsiteX3" fmla="*/ 4417889 w 7089169"/>
              <a:gd name="connsiteY3" fmla="*/ 5143500 h 5143500"/>
              <a:gd name="connsiteX4" fmla="*/ 7089169 w 7089169"/>
              <a:gd name="connsiteY4" fmla="*/ 5143500 h 5143500"/>
              <a:gd name="connsiteX5" fmla="*/ 4417889 w 7089169"/>
              <a:gd name="connsiteY5" fmla="*/ 0 h 5143500"/>
              <a:gd name="connsiteX0" fmla="*/ 3462393 w 6133673"/>
              <a:gd name="connsiteY0" fmla="*/ 0 h 5153774"/>
              <a:gd name="connsiteX1" fmla="*/ 41097 w 6133673"/>
              <a:gd name="connsiteY1" fmla="*/ 20548 h 5153774"/>
              <a:gd name="connsiteX2" fmla="*/ 0 w 6133673"/>
              <a:gd name="connsiteY2" fmla="*/ 5153774 h 5153774"/>
              <a:gd name="connsiteX3" fmla="*/ 3462393 w 6133673"/>
              <a:gd name="connsiteY3" fmla="*/ 5143500 h 5153774"/>
              <a:gd name="connsiteX4" fmla="*/ 6133673 w 6133673"/>
              <a:gd name="connsiteY4" fmla="*/ 5143500 h 5153774"/>
              <a:gd name="connsiteX5" fmla="*/ 3462393 w 6133673"/>
              <a:gd name="connsiteY5" fmla="*/ 0 h 5153774"/>
              <a:gd name="connsiteX0" fmla="*/ 3462393 w 6133673"/>
              <a:gd name="connsiteY0" fmla="*/ 0 h 5153774"/>
              <a:gd name="connsiteX1" fmla="*/ 30823 w 6133673"/>
              <a:gd name="connsiteY1" fmla="*/ 0 h 5153774"/>
              <a:gd name="connsiteX2" fmla="*/ 0 w 6133673"/>
              <a:gd name="connsiteY2" fmla="*/ 5153774 h 5153774"/>
              <a:gd name="connsiteX3" fmla="*/ 3462393 w 6133673"/>
              <a:gd name="connsiteY3" fmla="*/ 5143500 h 5153774"/>
              <a:gd name="connsiteX4" fmla="*/ 6133673 w 6133673"/>
              <a:gd name="connsiteY4" fmla="*/ 5143500 h 5153774"/>
              <a:gd name="connsiteX5" fmla="*/ 3462393 w 6133673"/>
              <a:gd name="connsiteY5" fmla="*/ 0 h 515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33673" h="5153774">
                <a:moveTo>
                  <a:pt x="3462393" y="0"/>
                </a:moveTo>
                <a:lnTo>
                  <a:pt x="30823" y="0"/>
                </a:lnTo>
                <a:lnTo>
                  <a:pt x="0" y="5153774"/>
                </a:lnTo>
                <a:lnTo>
                  <a:pt x="3462393" y="5143500"/>
                </a:lnTo>
                <a:lnTo>
                  <a:pt x="6133673" y="5143500"/>
                </a:lnTo>
                <a:lnTo>
                  <a:pt x="346239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en-US" sz="2400" dirty="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2983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slash Left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elogram 9"/>
          <p:cNvSpPr/>
          <p:nvPr userDrawn="1"/>
        </p:nvSpPr>
        <p:spPr>
          <a:xfrm flipH="1">
            <a:off x="2971800" y="0"/>
            <a:ext cx="4826000" cy="6858000"/>
          </a:xfrm>
          <a:prstGeom prst="parallelogram">
            <a:avLst>
              <a:gd name="adj" fmla="val 73947"/>
            </a:avLst>
          </a:prstGeom>
          <a:solidFill>
            <a:srgbClr val="319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-434242"/>
            <a:ext cx="7670794" cy="7292242"/>
          </a:xfrm>
          <a:custGeom>
            <a:avLst/>
            <a:gdLst>
              <a:gd name="connsiteX0" fmla="*/ 1 w 7670794"/>
              <a:gd name="connsiteY0" fmla="*/ 6797508 h 7292242"/>
              <a:gd name="connsiteX1" fmla="*/ 1 w 7670794"/>
              <a:gd name="connsiteY1" fmla="*/ 7182617 h 7292242"/>
              <a:gd name="connsiteX2" fmla="*/ 1874716 w 7670794"/>
              <a:gd name="connsiteY2" fmla="*/ 7182617 h 7292242"/>
              <a:gd name="connsiteX3" fmla="*/ 1675161 w 7670794"/>
              <a:gd name="connsiteY3" fmla="*/ 6797508 h 7292242"/>
              <a:gd name="connsiteX4" fmla="*/ 546100 w 7670794"/>
              <a:gd name="connsiteY4" fmla="*/ 0 h 7292242"/>
              <a:gd name="connsiteX5" fmla="*/ 1041400 w 7670794"/>
              <a:gd name="connsiteY5" fmla="*/ 0 h 7292242"/>
              <a:gd name="connsiteX6" fmla="*/ 1041400 w 7670794"/>
              <a:gd name="connsiteY6" fmla="*/ 434242 h 7292242"/>
              <a:gd name="connsiteX7" fmla="*/ 4111729 w 7670794"/>
              <a:gd name="connsiteY7" fmla="*/ 434242 h 7292242"/>
              <a:gd name="connsiteX8" fmla="*/ 4118917 w 7670794"/>
              <a:gd name="connsiteY8" fmla="*/ 448083 h 7292242"/>
              <a:gd name="connsiteX9" fmla="*/ 4116275 w 7670794"/>
              <a:gd name="connsiteY9" fmla="*/ 448083 h 7292242"/>
              <a:gd name="connsiteX10" fmla="*/ 7670794 w 7670794"/>
              <a:gd name="connsiteY10" fmla="*/ 7292242 h 7292242"/>
              <a:gd name="connsiteX11" fmla="*/ 0 w 7670794"/>
              <a:gd name="connsiteY11" fmla="*/ 7292242 h 7292242"/>
              <a:gd name="connsiteX12" fmla="*/ 0 w 7670794"/>
              <a:gd name="connsiteY12" fmla="*/ 434242 h 7292242"/>
              <a:gd name="connsiteX13" fmla="*/ 546100 w 7670794"/>
              <a:gd name="connsiteY13" fmla="*/ 434242 h 7292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670794" h="7292242">
                <a:moveTo>
                  <a:pt x="1" y="6797508"/>
                </a:moveTo>
                <a:lnTo>
                  <a:pt x="1" y="7182617"/>
                </a:lnTo>
                <a:lnTo>
                  <a:pt x="1874716" y="7182617"/>
                </a:lnTo>
                <a:lnTo>
                  <a:pt x="1675161" y="6797508"/>
                </a:lnTo>
                <a:close/>
                <a:moveTo>
                  <a:pt x="546100" y="0"/>
                </a:moveTo>
                <a:lnTo>
                  <a:pt x="1041400" y="0"/>
                </a:lnTo>
                <a:lnTo>
                  <a:pt x="1041400" y="434242"/>
                </a:lnTo>
                <a:lnTo>
                  <a:pt x="4111729" y="434242"/>
                </a:lnTo>
                <a:lnTo>
                  <a:pt x="4118917" y="448083"/>
                </a:lnTo>
                <a:lnTo>
                  <a:pt x="4116275" y="448083"/>
                </a:lnTo>
                <a:lnTo>
                  <a:pt x="7670794" y="7292242"/>
                </a:lnTo>
                <a:lnTo>
                  <a:pt x="0" y="7292242"/>
                </a:lnTo>
                <a:lnTo>
                  <a:pt x="0" y="434242"/>
                </a:lnTo>
                <a:lnTo>
                  <a:pt x="546100" y="434242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28448" y="6356350"/>
            <a:ext cx="313005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6E67D-76C3-134B-9033-E840CF6BCBA0}" type="slidenum">
              <a:rPr lang="en-US" smtClean="0"/>
              <a:t>‹#›</a:t>
            </a:fld>
            <a:endParaRPr lang="en-US"/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0"/>
            <a:ext cx="7672502" cy="6858000"/>
          </a:xfrm>
          <a:custGeom>
            <a:avLst/>
            <a:gdLst>
              <a:gd name="connsiteX0" fmla="*/ 1 w 7672502"/>
              <a:gd name="connsiteY0" fmla="*/ 6363266 h 6858000"/>
              <a:gd name="connsiteX1" fmla="*/ 1 w 7672502"/>
              <a:gd name="connsiteY1" fmla="*/ 6748375 h 6858000"/>
              <a:gd name="connsiteX2" fmla="*/ 1874716 w 7672502"/>
              <a:gd name="connsiteY2" fmla="*/ 6748375 h 6858000"/>
              <a:gd name="connsiteX3" fmla="*/ 1675161 w 7672502"/>
              <a:gd name="connsiteY3" fmla="*/ 6363266 h 6858000"/>
              <a:gd name="connsiteX4" fmla="*/ 0 w 7672502"/>
              <a:gd name="connsiteY4" fmla="*/ 0 h 6858000"/>
              <a:gd name="connsiteX5" fmla="*/ 4110795 w 7672502"/>
              <a:gd name="connsiteY5" fmla="*/ 0 h 6858000"/>
              <a:gd name="connsiteX6" fmla="*/ 7672502 w 7672502"/>
              <a:gd name="connsiteY6" fmla="*/ 6858000 h 6858000"/>
              <a:gd name="connsiteX7" fmla="*/ 0 w 767250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72502" h="6858000">
                <a:moveTo>
                  <a:pt x="1" y="6363266"/>
                </a:moveTo>
                <a:lnTo>
                  <a:pt x="1" y="6748375"/>
                </a:lnTo>
                <a:lnTo>
                  <a:pt x="1874716" y="6748375"/>
                </a:lnTo>
                <a:lnTo>
                  <a:pt x="1675161" y="6363266"/>
                </a:lnTo>
                <a:close/>
                <a:moveTo>
                  <a:pt x="0" y="0"/>
                </a:moveTo>
                <a:lnTo>
                  <a:pt x="4110795" y="0"/>
                </a:lnTo>
                <a:lnTo>
                  <a:pt x="767250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994" y="1465791"/>
            <a:ext cx="4121045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6282311" y="320675"/>
            <a:ext cx="5772977" cy="435734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slash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35"/>
          <p:cNvSpPr/>
          <p:nvPr userDrawn="1"/>
        </p:nvSpPr>
        <p:spPr>
          <a:xfrm flipH="1">
            <a:off x="1771060" y="0"/>
            <a:ext cx="4826000" cy="6858000"/>
          </a:xfrm>
          <a:prstGeom prst="parallelogram">
            <a:avLst>
              <a:gd name="adj" fmla="val 73947"/>
            </a:avLst>
          </a:prstGeom>
          <a:solidFill>
            <a:srgbClr val="319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Picture Placeholder 41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-421806"/>
            <a:ext cx="6480241" cy="7279806"/>
          </a:xfrm>
          <a:custGeom>
            <a:avLst/>
            <a:gdLst>
              <a:gd name="connsiteX0" fmla="*/ 390993 w 6480241"/>
              <a:gd name="connsiteY0" fmla="*/ 0 h 7279806"/>
              <a:gd name="connsiteX1" fmla="*/ 838199 w 6480241"/>
              <a:gd name="connsiteY1" fmla="*/ 0 h 7279806"/>
              <a:gd name="connsiteX2" fmla="*/ 838199 w 6480241"/>
              <a:gd name="connsiteY2" fmla="*/ 421806 h 7279806"/>
              <a:gd name="connsiteX3" fmla="*/ 2918534 w 6480241"/>
              <a:gd name="connsiteY3" fmla="*/ 421806 h 7279806"/>
              <a:gd name="connsiteX4" fmla="*/ 6480241 w 6480241"/>
              <a:gd name="connsiteY4" fmla="*/ 7279806 h 7279806"/>
              <a:gd name="connsiteX5" fmla="*/ 0 w 6480241"/>
              <a:gd name="connsiteY5" fmla="*/ 7279806 h 7279806"/>
              <a:gd name="connsiteX6" fmla="*/ 0 w 6480241"/>
              <a:gd name="connsiteY6" fmla="*/ 7170181 h 7279806"/>
              <a:gd name="connsiteX7" fmla="*/ 1874715 w 6480241"/>
              <a:gd name="connsiteY7" fmla="*/ 7170181 h 7279806"/>
              <a:gd name="connsiteX8" fmla="*/ 1675160 w 6480241"/>
              <a:gd name="connsiteY8" fmla="*/ 6785072 h 7279806"/>
              <a:gd name="connsiteX9" fmla="*/ 0 w 6480241"/>
              <a:gd name="connsiteY9" fmla="*/ 6785072 h 7279806"/>
              <a:gd name="connsiteX10" fmla="*/ 0 w 6480241"/>
              <a:gd name="connsiteY10" fmla="*/ 421806 h 7279806"/>
              <a:gd name="connsiteX11" fmla="*/ 390993 w 6480241"/>
              <a:gd name="connsiteY11" fmla="*/ 421806 h 7279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80241" h="7279806">
                <a:moveTo>
                  <a:pt x="390993" y="0"/>
                </a:moveTo>
                <a:lnTo>
                  <a:pt x="838199" y="0"/>
                </a:lnTo>
                <a:lnTo>
                  <a:pt x="838199" y="421806"/>
                </a:lnTo>
                <a:lnTo>
                  <a:pt x="2918534" y="421806"/>
                </a:lnTo>
                <a:lnTo>
                  <a:pt x="6480241" y="7279806"/>
                </a:lnTo>
                <a:lnTo>
                  <a:pt x="0" y="7279806"/>
                </a:lnTo>
                <a:lnTo>
                  <a:pt x="0" y="7170181"/>
                </a:lnTo>
                <a:lnTo>
                  <a:pt x="1874715" y="7170181"/>
                </a:lnTo>
                <a:lnTo>
                  <a:pt x="1675160" y="6785072"/>
                </a:lnTo>
                <a:lnTo>
                  <a:pt x="0" y="6785072"/>
                </a:lnTo>
                <a:lnTo>
                  <a:pt x="0" y="421806"/>
                </a:lnTo>
                <a:lnTo>
                  <a:pt x="390993" y="42180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73428" y="6356350"/>
            <a:ext cx="432157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6E67D-76C3-134B-9033-E840CF6BCBA0}" type="slidenum">
              <a:rPr lang="en-US" smtClean="0"/>
              <a:t>‹#›</a:t>
            </a:fld>
            <a:endParaRPr lang="en-US"/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0"/>
            <a:ext cx="6491402" cy="6858000"/>
          </a:xfrm>
          <a:custGeom>
            <a:avLst/>
            <a:gdLst>
              <a:gd name="connsiteX0" fmla="*/ 12701 w 6491402"/>
              <a:gd name="connsiteY0" fmla="*/ 6363266 h 6858000"/>
              <a:gd name="connsiteX1" fmla="*/ 12701 w 6491402"/>
              <a:gd name="connsiteY1" fmla="*/ 6748375 h 6858000"/>
              <a:gd name="connsiteX2" fmla="*/ 1887416 w 6491402"/>
              <a:gd name="connsiteY2" fmla="*/ 6748375 h 6858000"/>
              <a:gd name="connsiteX3" fmla="*/ 1687861 w 6491402"/>
              <a:gd name="connsiteY3" fmla="*/ 6363266 h 6858000"/>
              <a:gd name="connsiteX4" fmla="*/ 0 w 6491402"/>
              <a:gd name="connsiteY4" fmla="*/ 0 h 6858000"/>
              <a:gd name="connsiteX5" fmla="*/ 2929695 w 6491402"/>
              <a:gd name="connsiteY5" fmla="*/ 0 h 6858000"/>
              <a:gd name="connsiteX6" fmla="*/ 6491402 w 6491402"/>
              <a:gd name="connsiteY6" fmla="*/ 6858000 h 6858000"/>
              <a:gd name="connsiteX7" fmla="*/ 0 w 649140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91402" h="6858000">
                <a:moveTo>
                  <a:pt x="12701" y="6363266"/>
                </a:moveTo>
                <a:lnTo>
                  <a:pt x="12701" y="6748375"/>
                </a:lnTo>
                <a:lnTo>
                  <a:pt x="1887416" y="6748375"/>
                </a:lnTo>
                <a:lnTo>
                  <a:pt x="1687861" y="6363266"/>
                </a:lnTo>
                <a:close/>
                <a:moveTo>
                  <a:pt x="0" y="0"/>
                </a:moveTo>
                <a:lnTo>
                  <a:pt x="2929695" y="0"/>
                </a:lnTo>
                <a:lnTo>
                  <a:pt x="649140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994" y="1465791"/>
            <a:ext cx="3402073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5564127" y="320675"/>
            <a:ext cx="6491162" cy="435734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9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slas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rallelogram 22"/>
          <p:cNvSpPr/>
          <p:nvPr userDrawn="1"/>
        </p:nvSpPr>
        <p:spPr>
          <a:xfrm flipH="1">
            <a:off x="685800" y="0"/>
            <a:ext cx="4826000" cy="6858000"/>
          </a:xfrm>
          <a:prstGeom prst="parallelogram">
            <a:avLst>
              <a:gd name="adj" fmla="val 73947"/>
            </a:avLst>
          </a:prstGeom>
          <a:solidFill>
            <a:srgbClr val="319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3" hasCustomPrompt="1"/>
          </p:nvPr>
        </p:nvSpPr>
        <p:spPr>
          <a:xfrm>
            <a:off x="2" y="-419100"/>
            <a:ext cx="5392903" cy="7277100"/>
          </a:xfrm>
          <a:custGeom>
            <a:avLst/>
            <a:gdLst>
              <a:gd name="connsiteX0" fmla="*/ 390992 w 5392903"/>
              <a:gd name="connsiteY0" fmla="*/ 0 h 7277100"/>
              <a:gd name="connsiteX1" fmla="*/ 838198 w 5392903"/>
              <a:gd name="connsiteY1" fmla="*/ 0 h 7277100"/>
              <a:gd name="connsiteX2" fmla="*/ 838198 w 5392903"/>
              <a:gd name="connsiteY2" fmla="*/ 419100 h 7277100"/>
              <a:gd name="connsiteX3" fmla="*/ 1831196 w 5392903"/>
              <a:gd name="connsiteY3" fmla="*/ 419100 h 7277100"/>
              <a:gd name="connsiteX4" fmla="*/ 5392903 w 5392903"/>
              <a:gd name="connsiteY4" fmla="*/ 7277100 h 7277100"/>
              <a:gd name="connsiteX5" fmla="*/ 0 w 5392903"/>
              <a:gd name="connsiteY5" fmla="*/ 7277100 h 7277100"/>
              <a:gd name="connsiteX6" fmla="*/ 0 w 5392903"/>
              <a:gd name="connsiteY6" fmla="*/ 7167475 h 7277100"/>
              <a:gd name="connsiteX7" fmla="*/ 1874714 w 5392903"/>
              <a:gd name="connsiteY7" fmla="*/ 7167475 h 7277100"/>
              <a:gd name="connsiteX8" fmla="*/ 1675159 w 5392903"/>
              <a:gd name="connsiteY8" fmla="*/ 6782366 h 7277100"/>
              <a:gd name="connsiteX9" fmla="*/ 0 w 5392903"/>
              <a:gd name="connsiteY9" fmla="*/ 6782366 h 7277100"/>
              <a:gd name="connsiteX10" fmla="*/ 0 w 5392903"/>
              <a:gd name="connsiteY10" fmla="*/ 419100 h 7277100"/>
              <a:gd name="connsiteX11" fmla="*/ 390992 w 5392903"/>
              <a:gd name="connsiteY11" fmla="*/ 419100 h 727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392903" h="7277100">
                <a:moveTo>
                  <a:pt x="390992" y="0"/>
                </a:moveTo>
                <a:lnTo>
                  <a:pt x="838198" y="0"/>
                </a:lnTo>
                <a:lnTo>
                  <a:pt x="838198" y="419100"/>
                </a:lnTo>
                <a:lnTo>
                  <a:pt x="1831196" y="419100"/>
                </a:lnTo>
                <a:lnTo>
                  <a:pt x="5392903" y="7277100"/>
                </a:lnTo>
                <a:lnTo>
                  <a:pt x="0" y="7277100"/>
                </a:lnTo>
                <a:lnTo>
                  <a:pt x="0" y="7167475"/>
                </a:lnTo>
                <a:lnTo>
                  <a:pt x="1874714" y="7167475"/>
                </a:lnTo>
                <a:lnTo>
                  <a:pt x="1675159" y="6782366"/>
                </a:lnTo>
                <a:lnTo>
                  <a:pt x="0" y="6782366"/>
                </a:lnTo>
                <a:lnTo>
                  <a:pt x="0" y="419100"/>
                </a:lnTo>
                <a:lnTo>
                  <a:pt x="390992" y="4191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61548" y="6356350"/>
            <a:ext cx="553345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6E67D-76C3-134B-9033-E840CF6BCBA0}" type="slidenum">
              <a:rPr lang="en-US" smtClean="0"/>
              <a:t>‹#›</a:t>
            </a:fld>
            <a:endParaRPr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4" hasCustomPrompt="1"/>
          </p:nvPr>
        </p:nvSpPr>
        <p:spPr>
          <a:xfrm>
            <a:off x="6075" y="0"/>
            <a:ext cx="5386831" cy="6858000"/>
          </a:xfrm>
          <a:custGeom>
            <a:avLst/>
            <a:gdLst>
              <a:gd name="connsiteX0" fmla="*/ 0 w 5386831"/>
              <a:gd name="connsiteY0" fmla="*/ 0 h 6858000"/>
              <a:gd name="connsiteX1" fmla="*/ 1825124 w 5386831"/>
              <a:gd name="connsiteY1" fmla="*/ 0 h 6858000"/>
              <a:gd name="connsiteX2" fmla="*/ 5386831 w 5386831"/>
              <a:gd name="connsiteY2" fmla="*/ 6858000 h 6858000"/>
              <a:gd name="connsiteX3" fmla="*/ 0 w 5386831"/>
              <a:gd name="connsiteY3" fmla="*/ 6858000 h 6858000"/>
              <a:gd name="connsiteX4" fmla="*/ 0 w 5386831"/>
              <a:gd name="connsiteY4" fmla="*/ 6748375 h 6858000"/>
              <a:gd name="connsiteX5" fmla="*/ 1868642 w 5386831"/>
              <a:gd name="connsiteY5" fmla="*/ 6748375 h 6858000"/>
              <a:gd name="connsiteX6" fmla="*/ 1669087 w 5386831"/>
              <a:gd name="connsiteY6" fmla="*/ 6363266 h 6858000"/>
              <a:gd name="connsiteX7" fmla="*/ 0 w 5386831"/>
              <a:gd name="connsiteY7" fmla="*/ 636326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86831" h="6858000">
                <a:moveTo>
                  <a:pt x="0" y="0"/>
                </a:moveTo>
                <a:lnTo>
                  <a:pt x="1825124" y="0"/>
                </a:lnTo>
                <a:lnTo>
                  <a:pt x="5386831" y="6858000"/>
                </a:lnTo>
                <a:lnTo>
                  <a:pt x="0" y="6858000"/>
                </a:lnTo>
                <a:lnTo>
                  <a:pt x="0" y="6748375"/>
                </a:lnTo>
                <a:lnTo>
                  <a:pt x="1868642" y="6748375"/>
                </a:lnTo>
                <a:lnTo>
                  <a:pt x="1669087" y="6363266"/>
                </a:lnTo>
                <a:lnTo>
                  <a:pt x="0" y="6363266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994" y="3097367"/>
            <a:ext cx="3148073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4359965" y="320675"/>
            <a:ext cx="7695323" cy="435734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slash Right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arallelogram 77"/>
          <p:cNvSpPr/>
          <p:nvPr userDrawn="1"/>
        </p:nvSpPr>
        <p:spPr>
          <a:xfrm rot="10800000" flipH="1">
            <a:off x="3962400" y="0"/>
            <a:ext cx="4826000" cy="6858000"/>
          </a:xfrm>
          <a:prstGeom prst="parallelogram">
            <a:avLst>
              <a:gd name="adj" fmla="val 73947"/>
            </a:avLst>
          </a:prstGeom>
          <a:solidFill>
            <a:srgbClr val="319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75012" y="6356350"/>
            <a:ext cx="561162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6E67D-76C3-134B-9033-E840CF6BCBA0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993" y="1825625"/>
            <a:ext cx="4333407" cy="4351338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993" y="365125"/>
            <a:ext cx="3794255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rgbClr val="4B4F5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7" name="Picture Placeholder 76"/>
          <p:cNvSpPr>
            <a:spLocks noGrp="1"/>
          </p:cNvSpPr>
          <p:nvPr>
            <p:ph type="pic" sz="quarter" idx="13"/>
          </p:nvPr>
        </p:nvSpPr>
        <p:spPr>
          <a:xfrm>
            <a:off x="4063078" y="1"/>
            <a:ext cx="8128923" cy="6858000"/>
          </a:xfrm>
          <a:custGeom>
            <a:avLst/>
            <a:gdLst>
              <a:gd name="connsiteX0" fmla="*/ 0 w 8128923"/>
              <a:gd name="connsiteY0" fmla="*/ 0 h 6858000"/>
              <a:gd name="connsiteX1" fmla="*/ 8128923 w 8128923"/>
              <a:gd name="connsiteY1" fmla="*/ 0 h 6858000"/>
              <a:gd name="connsiteX2" fmla="*/ 8128923 w 8128923"/>
              <a:gd name="connsiteY2" fmla="*/ 6858000 h 6858000"/>
              <a:gd name="connsiteX3" fmla="*/ 3561706 w 812892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8923" h="6858000">
                <a:moveTo>
                  <a:pt x="0" y="0"/>
                </a:moveTo>
                <a:lnTo>
                  <a:pt x="8128923" y="0"/>
                </a:lnTo>
                <a:lnTo>
                  <a:pt x="8128923" y="6858000"/>
                </a:lnTo>
                <a:lnTo>
                  <a:pt x="3561706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slash Right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arallelogram 25"/>
          <p:cNvSpPr/>
          <p:nvPr userDrawn="1"/>
        </p:nvSpPr>
        <p:spPr>
          <a:xfrm flipH="1">
            <a:off x="6119820" y="0"/>
            <a:ext cx="4826000" cy="6858000"/>
          </a:xfrm>
          <a:prstGeom prst="parallelogram">
            <a:avLst>
              <a:gd name="adj" fmla="val 73947"/>
            </a:avLst>
          </a:prstGeom>
          <a:solidFill>
            <a:srgbClr val="319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75012" y="6356350"/>
            <a:ext cx="774046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6E67D-76C3-134B-9033-E840CF6BCBA0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993" y="1825625"/>
            <a:ext cx="6941139" cy="4351338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993" y="365125"/>
            <a:ext cx="6077539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rgbClr val="4B4F5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6239600" y="0"/>
            <a:ext cx="5952400" cy="6858000"/>
          </a:xfrm>
          <a:custGeom>
            <a:avLst/>
            <a:gdLst>
              <a:gd name="connsiteX0" fmla="*/ 0 w 5952400"/>
              <a:gd name="connsiteY0" fmla="*/ 0 h 6858000"/>
              <a:gd name="connsiteX1" fmla="*/ 5952400 w 5952400"/>
              <a:gd name="connsiteY1" fmla="*/ 0 h 6858000"/>
              <a:gd name="connsiteX2" fmla="*/ 5952400 w 5952400"/>
              <a:gd name="connsiteY2" fmla="*/ 6858000 h 6858000"/>
              <a:gd name="connsiteX3" fmla="*/ 3561706 w 5952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2400" h="6858000">
                <a:moveTo>
                  <a:pt x="0" y="0"/>
                </a:moveTo>
                <a:lnTo>
                  <a:pt x="5952400" y="0"/>
                </a:lnTo>
                <a:lnTo>
                  <a:pt x="5952400" y="6858000"/>
                </a:lnTo>
                <a:lnTo>
                  <a:pt x="3561706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slash Right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/>
          <p:nvPr userDrawn="1"/>
        </p:nvSpPr>
        <p:spPr>
          <a:xfrm flipH="1">
            <a:off x="8533560" y="0"/>
            <a:ext cx="3663382" cy="6858000"/>
          </a:xfrm>
          <a:custGeom>
            <a:avLst/>
            <a:gdLst>
              <a:gd name="connsiteX0" fmla="*/ 3663382 w 3663382"/>
              <a:gd name="connsiteY0" fmla="*/ 0 h 6858000"/>
              <a:gd name="connsiteX1" fmla="*/ 2406064 w 3663382"/>
              <a:gd name="connsiteY1" fmla="*/ 0 h 6858000"/>
              <a:gd name="connsiteX2" fmla="*/ 0 w 3663382"/>
              <a:gd name="connsiteY2" fmla="*/ 4623776 h 6858000"/>
              <a:gd name="connsiteX3" fmla="*/ 0 w 3663382"/>
              <a:gd name="connsiteY3" fmla="*/ 6858000 h 6858000"/>
              <a:gd name="connsiteX4" fmla="*/ 94700 w 366338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63382" h="6858000">
                <a:moveTo>
                  <a:pt x="3663382" y="0"/>
                </a:moveTo>
                <a:lnTo>
                  <a:pt x="2406064" y="0"/>
                </a:lnTo>
                <a:lnTo>
                  <a:pt x="0" y="4623776"/>
                </a:lnTo>
                <a:lnTo>
                  <a:pt x="0" y="6858000"/>
                </a:lnTo>
                <a:lnTo>
                  <a:pt x="94700" y="6858000"/>
                </a:lnTo>
                <a:close/>
              </a:path>
            </a:pathLst>
          </a:custGeom>
          <a:solidFill>
            <a:srgbClr val="319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6E67D-76C3-134B-9033-E840CF6BCBA0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993" y="1825625"/>
            <a:ext cx="9232692" cy="4351338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993" y="365125"/>
            <a:ext cx="8398985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rgbClr val="4B4F5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8635160" y="1"/>
            <a:ext cx="3556841" cy="6848633"/>
          </a:xfrm>
          <a:custGeom>
            <a:avLst/>
            <a:gdLst>
              <a:gd name="connsiteX0" fmla="*/ 0 w 3556841"/>
              <a:gd name="connsiteY0" fmla="*/ 0 h 6848633"/>
              <a:gd name="connsiteX1" fmla="*/ 3556841 w 3556841"/>
              <a:gd name="connsiteY1" fmla="*/ 0 h 6848633"/>
              <a:gd name="connsiteX2" fmla="*/ 3556841 w 3556841"/>
              <a:gd name="connsiteY2" fmla="*/ 6848633 h 6848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6841" h="6848633">
                <a:moveTo>
                  <a:pt x="0" y="0"/>
                </a:moveTo>
                <a:lnTo>
                  <a:pt x="3556841" y="0"/>
                </a:lnTo>
                <a:lnTo>
                  <a:pt x="3556841" y="6848633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wardslash Left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arallelogram 78"/>
          <p:cNvSpPr/>
          <p:nvPr userDrawn="1"/>
        </p:nvSpPr>
        <p:spPr>
          <a:xfrm>
            <a:off x="2874816" y="0"/>
            <a:ext cx="4826000" cy="6858000"/>
          </a:xfrm>
          <a:prstGeom prst="parallelogram">
            <a:avLst>
              <a:gd name="adj" fmla="val 73947"/>
            </a:avLst>
          </a:prstGeom>
          <a:solidFill>
            <a:srgbClr val="319B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6" name="Picture Placeholder 8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-546100"/>
            <a:ext cx="7580025" cy="7404100"/>
          </a:xfrm>
          <a:custGeom>
            <a:avLst/>
            <a:gdLst>
              <a:gd name="connsiteX0" fmla="*/ 1 w 7580025"/>
              <a:gd name="connsiteY0" fmla="*/ 6915150 h 7404100"/>
              <a:gd name="connsiteX1" fmla="*/ 1 w 7580025"/>
              <a:gd name="connsiteY1" fmla="*/ 7300259 h 7404100"/>
              <a:gd name="connsiteX2" fmla="*/ 1675161 w 7580025"/>
              <a:gd name="connsiteY2" fmla="*/ 7300259 h 7404100"/>
              <a:gd name="connsiteX3" fmla="*/ 1874716 w 7580025"/>
              <a:gd name="connsiteY3" fmla="*/ 6915150 h 7404100"/>
              <a:gd name="connsiteX4" fmla="*/ 2034728 w 7580025"/>
              <a:gd name="connsiteY4" fmla="*/ 0 h 7404100"/>
              <a:gd name="connsiteX5" fmla="*/ 2593528 w 7580025"/>
              <a:gd name="connsiteY5" fmla="*/ 0 h 7404100"/>
              <a:gd name="connsiteX6" fmla="*/ 2593528 w 7580025"/>
              <a:gd name="connsiteY6" fmla="*/ 546100 h 7404100"/>
              <a:gd name="connsiteX7" fmla="*/ 7569571 w 7580025"/>
              <a:gd name="connsiteY7" fmla="*/ 546100 h 7404100"/>
              <a:gd name="connsiteX8" fmla="*/ 4015899 w 7580025"/>
              <a:gd name="connsiteY8" fmla="*/ 7404090 h 7404100"/>
              <a:gd name="connsiteX9" fmla="*/ 7576678 w 7580025"/>
              <a:gd name="connsiteY9" fmla="*/ 7404090 h 7404100"/>
              <a:gd name="connsiteX10" fmla="*/ 7580025 w 7580025"/>
              <a:gd name="connsiteY10" fmla="*/ 7404100 h 7404100"/>
              <a:gd name="connsiteX11" fmla="*/ 0 w 7580025"/>
              <a:gd name="connsiteY11" fmla="*/ 7404100 h 7404100"/>
              <a:gd name="connsiteX12" fmla="*/ 0 w 7580025"/>
              <a:gd name="connsiteY12" fmla="*/ 546100 h 7404100"/>
              <a:gd name="connsiteX13" fmla="*/ 2034728 w 7580025"/>
              <a:gd name="connsiteY13" fmla="*/ 546100 h 740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580025" h="7404100">
                <a:moveTo>
                  <a:pt x="1" y="6915150"/>
                </a:moveTo>
                <a:lnTo>
                  <a:pt x="1" y="7300259"/>
                </a:lnTo>
                <a:lnTo>
                  <a:pt x="1675161" y="7300259"/>
                </a:lnTo>
                <a:lnTo>
                  <a:pt x="1874716" y="6915150"/>
                </a:lnTo>
                <a:close/>
                <a:moveTo>
                  <a:pt x="2034728" y="0"/>
                </a:moveTo>
                <a:lnTo>
                  <a:pt x="2593528" y="0"/>
                </a:lnTo>
                <a:lnTo>
                  <a:pt x="2593528" y="546100"/>
                </a:lnTo>
                <a:lnTo>
                  <a:pt x="7569571" y="546100"/>
                </a:lnTo>
                <a:lnTo>
                  <a:pt x="4015899" y="7404090"/>
                </a:lnTo>
                <a:lnTo>
                  <a:pt x="7576678" y="7404090"/>
                </a:lnTo>
                <a:lnTo>
                  <a:pt x="7580025" y="7404100"/>
                </a:lnTo>
                <a:lnTo>
                  <a:pt x="0" y="7404100"/>
                </a:lnTo>
                <a:lnTo>
                  <a:pt x="0" y="546100"/>
                </a:lnTo>
                <a:lnTo>
                  <a:pt x="2034728" y="5461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92118" y="6356350"/>
            <a:ext cx="640288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796E67D-76C3-134B-9033-E840CF6BCBA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8" name="Content Placeholder 77"/>
          <p:cNvSpPr>
            <a:spLocks noGrp="1"/>
          </p:cNvSpPr>
          <p:nvPr>
            <p:ph idx="1"/>
          </p:nvPr>
        </p:nvSpPr>
        <p:spPr>
          <a:xfrm>
            <a:off x="4946753" y="239843"/>
            <a:ext cx="7054747" cy="5937120"/>
          </a:xfrm>
          <a:custGeom>
            <a:avLst/>
            <a:gdLst>
              <a:gd name="connsiteX0" fmla="*/ 2516103 w 7054747"/>
              <a:gd name="connsiteY0" fmla="*/ 0 h 5937120"/>
              <a:gd name="connsiteX1" fmla="*/ 7054747 w 7054747"/>
              <a:gd name="connsiteY1" fmla="*/ 0 h 5937120"/>
              <a:gd name="connsiteX2" fmla="*/ 7054747 w 7054747"/>
              <a:gd name="connsiteY2" fmla="*/ 3494997 h 5937120"/>
              <a:gd name="connsiteX3" fmla="*/ 5882417 w 7054747"/>
              <a:gd name="connsiteY3" fmla="*/ 5937120 h 5937120"/>
              <a:gd name="connsiteX4" fmla="*/ 0 w 7054747"/>
              <a:gd name="connsiteY4" fmla="*/ 5937120 h 5937120"/>
              <a:gd name="connsiteX5" fmla="*/ 0 w 7054747"/>
              <a:gd name="connsiteY5" fmla="*/ 4855656 h 5937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54747" h="5937120">
                <a:moveTo>
                  <a:pt x="2516103" y="0"/>
                </a:moveTo>
                <a:lnTo>
                  <a:pt x="7054747" y="0"/>
                </a:lnTo>
                <a:lnTo>
                  <a:pt x="7054747" y="3494997"/>
                </a:lnTo>
                <a:lnTo>
                  <a:pt x="5882417" y="5937120"/>
                </a:lnTo>
                <a:lnTo>
                  <a:pt x="0" y="5937120"/>
                </a:lnTo>
                <a:lnTo>
                  <a:pt x="0" y="4855656"/>
                </a:lnTo>
                <a:close/>
              </a:path>
            </a:pathLst>
          </a:custGeom>
        </p:spPr>
        <p:txBody>
          <a:bodyPr wrap="square">
            <a:normAutofit/>
          </a:bodyPr>
          <a:lstStyle>
            <a:lvl1pPr marL="2800350" indent="-247650">
              <a:tabLst/>
              <a:defRPr sz="2600"/>
            </a:lvl1pPr>
            <a:lvl2pPr marL="3036888" indent="-236538">
              <a:tabLst/>
              <a:defRPr sz="2400"/>
            </a:lvl2pPr>
            <a:lvl3pPr marL="3259138" indent="-222250">
              <a:tabLst/>
              <a:defRPr sz="2200"/>
            </a:lvl3pPr>
            <a:lvl4pPr marL="3495675" indent="-249238">
              <a:tabLst/>
              <a:defRPr sz="2000"/>
            </a:lvl4pPr>
            <a:lvl5pPr marL="3717925" indent="-249238">
              <a:tabLst/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4" name="Text Placeholder 83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0"/>
            <a:ext cx="7591182" cy="6858000"/>
          </a:xfrm>
          <a:custGeom>
            <a:avLst/>
            <a:gdLst>
              <a:gd name="connsiteX0" fmla="*/ 1 w 7578482"/>
              <a:gd name="connsiteY0" fmla="*/ 6363266 h 6858000"/>
              <a:gd name="connsiteX1" fmla="*/ 1 w 7578482"/>
              <a:gd name="connsiteY1" fmla="*/ 6748375 h 6858000"/>
              <a:gd name="connsiteX2" fmla="*/ 1675161 w 7578482"/>
              <a:gd name="connsiteY2" fmla="*/ 6748375 h 6858000"/>
              <a:gd name="connsiteX3" fmla="*/ 1874716 w 7578482"/>
              <a:gd name="connsiteY3" fmla="*/ 6363266 h 6858000"/>
              <a:gd name="connsiteX4" fmla="*/ 0 w 7578482"/>
              <a:gd name="connsiteY4" fmla="*/ 0 h 6858000"/>
              <a:gd name="connsiteX5" fmla="*/ 7568028 w 7578482"/>
              <a:gd name="connsiteY5" fmla="*/ 0 h 6858000"/>
              <a:gd name="connsiteX6" fmla="*/ 4014356 w 7578482"/>
              <a:gd name="connsiteY6" fmla="*/ 6857990 h 6858000"/>
              <a:gd name="connsiteX7" fmla="*/ 7575135 w 7578482"/>
              <a:gd name="connsiteY7" fmla="*/ 6857990 h 6858000"/>
              <a:gd name="connsiteX8" fmla="*/ 7578482 w 7578482"/>
              <a:gd name="connsiteY8" fmla="*/ 6858000 h 6858000"/>
              <a:gd name="connsiteX9" fmla="*/ 0 w 7578482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578482" h="6858000">
                <a:moveTo>
                  <a:pt x="1" y="6363266"/>
                </a:moveTo>
                <a:lnTo>
                  <a:pt x="1" y="6748375"/>
                </a:lnTo>
                <a:lnTo>
                  <a:pt x="1675161" y="6748375"/>
                </a:lnTo>
                <a:lnTo>
                  <a:pt x="1874716" y="6363266"/>
                </a:lnTo>
                <a:close/>
                <a:moveTo>
                  <a:pt x="0" y="0"/>
                </a:moveTo>
                <a:lnTo>
                  <a:pt x="7568028" y="0"/>
                </a:lnTo>
                <a:lnTo>
                  <a:pt x="4014356" y="6857990"/>
                </a:lnTo>
                <a:lnTo>
                  <a:pt x="7575135" y="6857990"/>
                </a:lnTo>
                <a:lnTo>
                  <a:pt x="757848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  <a:lvl2pPr marL="279400" indent="0">
              <a:buNone/>
              <a:defRPr/>
            </a:lvl2pPr>
            <a:lvl3pPr marL="622300" indent="0">
              <a:buNone/>
              <a:defRPr/>
            </a:lvl3pPr>
            <a:lvl4pPr marL="914400" indent="0">
              <a:buNone/>
              <a:defRPr/>
            </a:lvl4pPr>
            <a:lvl5pPr marL="1193800" indent="0">
              <a:buNone/>
              <a:defRPr/>
            </a:lvl5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994" y="365125"/>
            <a:ext cx="4384206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0994" y="365125"/>
            <a:ext cx="1138190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0994" y="1825625"/>
            <a:ext cx="1138190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75012" y="6356350"/>
            <a:ext cx="9019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14100" y="6356350"/>
            <a:ext cx="78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6E67D-76C3-134B-9033-E840CF6BCBA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78" y="6462018"/>
            <a:ext cx="1127234" cy="21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97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74" r:id="rId3"/>
    <p:sldLayoutId id="2147483650" r:id="rId4"/>
    <p:sldLayoutId id="2147483675" r:id="rId5"/>
    <p:sldLayoutId id="2147483663" r:id="rId6"/>
    <p:sldLayoutId id="2147483673" r:id="rId7"/>
    <p:sldLayoutId id="2147483664" r:id="rId8"/>
    <p:sldLayoutId id="2147483665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81" r:id="rId15"/>
    <p:sldLayoutId id="2147483682" r:id="rId16"/>
    <p:sldLayoutId id="2147483683" r:id="rId17"/>
    <p:sldLayoutId id="2147483652" r:id="rId18"/>
    <p:sldLayoutId id="2147483679" r:id="rId19"/>
    <p:sldLayoutId id="2147483653" r:id="rId20"/>
    <p:sldLayoutId id="2147483676" r:id="rId21"/>
    <p:sldLayoutId id="2147483680" r:id="rId22"/>
    <p:sldLayoutId id="2147483677" r:id="rId23"/>
    <p:sldLayoutId id="2147483654" r:id="rId24"/>
    <p:sldLayoutId id="2147483678" r:id="rId25"/>
    <p:sldLayoutId id="2147483655" r:id="rId26"/>
    <p:sldLayoutId id="2147483659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rgbClr val="4B4F54"/>
          </a:solidFill>
          <a:latin typeface="Franklin Gothic Medium" charset="0"/>
          <a:ea typeface="Franklin Gothic Medium" charset="0"/>
          <a:cs typeface="Franklin Gothic Medium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319B42"/>
        </a:buClr>
        <a:buFont typeface="Wingdings" charset="2"/>
        <a:buChar char="§"/>
        <a:defRPr sz="2600" kern="1200">
          <a:solidFill>
            <a:srgbClr val="4B4F54"/>
          </a:solidFill>
          <a:latin typeface="Franklin Gothic Book" charset="0"/>
          <a:ea typeface="Franklin Gothic Book" charset="0"/>
          <a:cs typeface="Franklin Gothic Book" charset="0"/>
        </a:defRPr>
      </a:lvl1pPr>
      <a:lvl2pPr marL="571500" indent="-292100" algn="l" defTabSz="914400" rtl="0" eaLnBrk="1" latinLnBrk="0" hangingPunct="1">
        <a:lnSpc>
          <a:spcPct val="90000"/>
        </a:lnSpc>
        <a:spcBef>
          <a:spcPts val="500"/>
        </a:spcBef>
        <a:buClr>
          <a:srgbClr val="319B42"/>
        </a:buClr>
        <a:buFont typeface="Wingdings" charset="2"/>
        <a:buChar char="§"/>
        <a:tabLst/>
        <a:defRPr sz="2400" kern="1200">
          <a:solidFill>
            <a:srgbClr val="4B4F54"/>
          </a:solidFill>
          <a:latin typeface="Franklin Gothic Book" charset="0"/>
          <a:ea typeface="Franklin Gothic Book" charset="0"/>
          <a:cs typeface="Franklin Gothic Book" charset="0"/>
        </a:defRPr>
      </a:lvl2pPr>
      <a:lvl3pPr marL="8509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19B42"/>
        </a:buClr>
        <a:buFont typeface="Wingdings" charset="2"/>
        <a:buChar char="§"/>
        <a:tabLst/>
        <a:defRPr sz="2200" kern="1200">
          <a:solidFill>
            <a:srgbClr val="4B4F54"/>
          </a:solidFill>
          <a:latin typeface="Franklin Gothic Book" charset="0"/>
          <a:ea typeface="Franklin Gothic Book" charset="0"/>
          <a:cs typeface="Franklin Gothic Book" charset="0"/>
        </a:defRPr>
      </a:lvl3pPr>
      <a:lvl4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19B42"/>
        </a:buClr>
        <a:buFont typeface="Wingdings" charset="2"/>
        <a:buChar char="§"/>
        <a:tabLst/>
        <a:defRPr sz="2000" kern="1200">
          <a:solidFill>
            <a:srgbClr val="4B4F54"/>
          </a:solidFill>
          <a:latin typeface="Franklin Gothic Book" charset="0"/>
          <a:ea typeface="Franklin Gothic Book" charset="0"/>
          <a:cs typeface="Franklin Gothic Book" charset="0"/>
        </a:defRPr>
      </a:lvl4pPr>
      <a:lvl5pPr marL="1422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19B42"/>
        </a:buClr>
        <a:buFont typeface="Wingdings" charset="2"/>
        <a:buChar char="§"/>
        <a:tabLst/>
        <a:defRPr sz="1800" kern="1200">
          <a:solidFill>
            <a:srgbClr val="4B4F54"/>
          </a:solidFill>
          <a:latin typeface="Franklin Gothic Book" charset="0"/>
          <a:ea typeface="Franklin Gothic Book" charset="0"/>
          <a:cs typeface="Franklin Gothic Book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0.png"/><Relationship Id="rId117" Type="http://schemas.openxmlformats.org/officeDocument/2006/relationships/image" Target="../media/image127.png"/><Relationship Id="rId21" Type="http://schemas.openxmlformats.org/officeDocument/2006/relationships/image" Target="../media/image35.png"/><Relationship Id="rId42" Type="http://schemas.openxmlformats.org/officeDocument/2006/relationships/image" Target="../media/image56.png"/><Relationship Id="rId47" Type="http://schemas.openxmlformats.org/officeDocument/2006/relationships/image" Target="../media/image60.png"/><Relationship Id="rId63" Type="http://schemas.openxmlformats.org/officeDocument/2006/relationships/image" Target="../media/image75.png"/><Relationship Id="rId68" Type="http://schemas.openxmlformats.org/officeDocument/2006/relationships/image" Target="../media/image80.png"/><Relationship Id="rId84" Type="http://schemas.openxmlformats.org/officeDocument/2006/relationships/image" Target="../media/image95.png"/><Relationship Id="rId89" Type="http://schemas.openxmlformats.org/officeDocument/2006/relationships/image" Target="../media/image99.png"/><Relationship Id="rId112" Type="http://schemas.openxmlformats.org/officeDocument/2006/relationships/image" Target="../media/image122.png"/><Relationship Id="rId16" Type="http://schemas.openxmlformats.org/officeDocument/2006/relationships/image" Target="../media/image30.png"/><Relationship Id="rId107" Type="http://schemas.openxmlformats.org/officeDocument/2006/relationships/image" Target="../media/image117.png"/><Relationship Id="rId11" Type="http://schemas.openxmlformats.org/officeDocument/2006/relationships/image" Target="../media/image25.png"/><Relationship Id="rId32" Type="http://schemas.openxmlformats.org/officeDocument/2006/relationships/image" Target="../media/image46.png"/><Relationship Id="rId37" Type="http://schemas.openxmlformats.org/officeDocument/2006/relationships/image" Target="../media/image51.png"/><Relationship Id="rId53" Type="http://schemas.openxmlformats.org/officeDocument/2006/relationships/image" Target="../media/image65.png"/><Relationship Id="rId58" Type="http://schemas.openxmlformats.org/officeDocument/2006/relationships/image" Target="../media/image70.png"/><Relationship Id="rId74" Type="http://schemas.openxmlformats.org/officeDocument/2006/relationships/image" Target="../media/image85.png"/><Relationship Id="rId79" Type="http://schemas.openxmlformats.org/officeDocument/2006/relationships/image" Target="../media/image90.png"/><Relationship Id="rId102" Type="http://schemas.openxmlformats.org/officeDocument/2006/relationships/image" Target="../media/image112.png"/><Relationship Id="rId5" Type="http://schemas.openxmlformats.org/officeDocument/2006/relationships/image" Target="../media/image19.png"/><Relationship Id="rId61" Type="http://schemas.openxmlformats.org/officeDocument/2006/relationships/image" Target="../media/image73.png"/><Relationship Id="rId82" Type="http://schemas.openxmlformats.org/officeDocument/2006/relationships/image" Target="../media/image93.png"/><Relationship Id="rId90" Type="http://schemas.openxmlformats.org/officeDocument/2006/relationships/image" Target="../media/image100.png"/><Relationship Id="rId95" Type="http://schemas.openxmlformats.org/officeDocument/2006/relationships/image" Target="../media/image105.png"/><Relationship Id="rId19" Type="http://schemas.openxmlformats.org/officeDocument/2006/relationships/image" Target="../media/image3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Relationship Id="rId27" Type="http://schemas.openxmlformats.org/officeDocument/2006/relationships/image" Target="../media/image41.png"/><Relationship Id="rId30" Type="http://schemas.openxmlformats.org/officeDocument/2006/relationships/image" Target="../media/image44.png"/><Relationship Id="rId35" Type="http://schemas.openxmlformats.org/officeDocument/2006/relationships/image" Target="../media/image49.png"/><Relationship Id="rId43" Type="http://schemas.openxmlformats.org/officeDocument/2006/relationships/image" Target="../media/image57.png"/><Relationship Id="rId48" Type="http://schemas.openxmlformats.org/officeDocument/2006/relationships/image" Target="../media/image61.png"/><Relationship Id="rId56" Type="http://schemas.openxmlformats.org/officeDocument/2006/relationships/image" Target="../media/image68.png"/><Relationship Id="rId64" Type="http://schemas.openxmlformats.org/officeDocument/2006/relationships/image" Target="../media/image76.png"/><Relationship Id="rId69" Type="http://schemas.openxmlformats.org/officeDocument/2006/relationships/image" Target="../media/image81.png"/><Relationship Id="rId77" Type="http://schemas.openxmlformats.org/officeDocument/2006/relationships/image" Target="../media/image88.png"/><Relationship Id="rId100" Type="http://schemas.openxmlformats.org/officeDocument/2006/relationships/image" Target="../media/image110.png"/><Relationship Id="rId105" Type="http://schemas.openxmlformats.org/officeDocument/2006/relationships/image" Target="../media/image115.png"/><Relationship Id="rId113" Type="http://schemas.openxmlformats.org/officeDocument/2006/relationships/image" Target="../media/image123.png"/><Relationship Id="rId118" Type="http://schemas.openxmlformats.org/officeDocument/2006/relationships/image" Target="../media/image128.png"/><Relationship Id="rId8" Type="http://schemas.openxmlformats.org/officeDocument/2006/relationships/image" Target="../media/image22.png"/><Relationship Id="rId51" Type="http://schemas.openxmlformats.org/officeDocument/2006/relationships/image" Target="../media/image13.png"/><Relationship Id="rId72" Type="http://schemas.openxmlformats.org/officeDocument/2006/relationships/image" Target="../media/image14.png"/><Relationship Id="rId80" Type="http://schemas.openxmlformats.org/officeDocument/2006/relationships/image" Target="../media/image91.png"/><Relationship Id="rId85" Type="http://schemas.openxmlformats.org/officeDocument/2006/relationships/image" Target="../media/image96.png"/><Relationship Id="rId93" Type="http://schemas.openxmlformats.org/officeDocument/2006/relationships/image" Target="../media/image103.png"/><Relationship Id="rId98" Type="http://schemas.openxmlformats.org/officeDocument/2006/relationships/image" Target="../media/image108.png"/><Relationship Id="rId121" Type="http://schemas.openxmlformats.org/officeDocument/2006/relationships/image" Target="../media/image131.png"/><Relationship Id="rId3" Type="http://schemas.openxmlformats.org/officeDocument/2006/relationships/image" Target="../media/image17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33" Type="http://schemas.openxmlformats.org/officeDocument/2006/relationships/image" Target="../media/image47.png"/><Relationship Id="rId38" Type="http://schemas.openxmlformats.org/officeDocument/2006/relationships/image" Target="../media/image52.png"/><Relationship Id="rId46" Type="http://schemas.openxmlformats.org/officeDocument/2006/relationships/image" Target="../media/image12.png"/><Relationship Id="rId59" Type="http://schemas.openxmlformats.org/officeDocument/2006/relationships/image" Target="../media/image71.png"/><Relationship Id="rId67" Type="http://schemas.openxmlformats.org/officeDocument/2006/relationships/image" Target="../media/image79.png"/><Relationship Id="rId103" Type="http://schemas.openxmlformats.org/officeDocument/2006/relationships/image" Target="../media/image113.png"/><Relationship Id="rId108" Type="http://schemas.openxmlformats.org/officeDocument/2006/relationships/image" Target="../media/image118.png"/><Relationship Id="rId116" Type="http://schemas.openxmlformats.org/officeDocument/2006/relationships/image" Target="../media/image126.png"/><Relationship Id="rId20" Type="http://schemas.openxmlformats.org/officeDocument/2006/relationships/image" Target="../media/image34.png"/><Relationship Id="rId41" Type="http://schemas.openxmlformats.org/officeDocument/2006/relationships/image" Target="../media/image55.png"/><Relationship Id="rId54" Type="http://schemas.openxmlformats.org/officeDocument/2006/relationships/image" Target="../media/image66.png"/><Relationship Id="rId62" Type="http://schemas.openxmlformats.org/officeDocument/2006/relationships/image" Target="../media/image74.png"/><Relationship Id="rId70" Type="http://schemas.openxmlformats.org/officeDocument/2006/relationships/image" Target="../media/image82.png"/><Relationship Id="rId75" Type="http://schemas.openxmlformats.org/officeDocument/2006/relationships/image" Target="../media/image86.png"/><Relationship Id="rId83" Type="http://schemas.openxmlformats.org/officeDocument/2006/relationships/image" Target="../media/image94.png"/><Relationship Id="rId88" Type="http://schemas.openxmlformats.org/officeDocument/2006/relationships/image" Target="../media/image98.png"/><Relationship Id="rId91" Type="http://schemas.openxmlformats.org/officeDocument/2006/relationships/image" Target="../media/image101.png"/><Relationship Id="rId96" Type="http://schemas.openxmlformats.org/officeDocument/2006/relationships/image" Target="../media/image106.png"/><Relationship Id="rId111" Type="http://schemas.openxmlformats.org/officeDocument/2006/relationships/image" Target="../media/image121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0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28" Type="http://schemas.openxmlformats.org/officeDocument/2006/relationships/image" Target="../media/image42.png"/><Relationship Id="rId36" Type="http://schemas.openxmlformats.org/officeDocument/2006/relationships/image" Target="../media/image50.png"/><Relationship Id="rId49" Type="http://schemas.openxmlformats.org/officeDocument/2006/relationships/image" Target="../media/image62.png"/><Relationship Id="rId57" Type="http://schemas.openxmlformats.org/officeDocument/2006/relationships/image" Target="../media/image69.png"/><Relationship Id="rId106" Type="http://schemas.openxmlformats.org/officeDocument/2006/relationships/image" Target="../media/image116.png"/><Relationship Id="rId114" Type="http://schemas.openxmlformats.org/officeDocument/2006/relationships/image" Target="../media/image124.png"/><Relationship Id="rId119" Type="http://schemas.openxmlformats.org/officeDocument/2006/relationships/image" Target="../media/image129.png"/><Relationship Id="rId10" Type="http://schemas.openxmlformats.org/officeDocument/2006/relationships/image" Target="../media/image24.png"/><Relationship Id="rId31" Type="http://schemas.openxmlformats.org/officeDocument/2006/relationships/image" Target="../media/image45.png"/><Relationship Id="rId44" Type="http://schemas.openxmlformats.org/officeDocument/2006/relationships/image" Target="../media/image58.png"/><Relationship Id="rId52" Type="http://schemas.openxmlformats.org/officeDocument/2006/relationships/image" Target="../media/image64.png"/><Relationship Id="rId60" Type="http://schemas.openxmlformats.org/officeDocument/2006/relationships/image" Target="../media/image72.png"/><Relationship Id="rId65" Type="http://schemas.openxmlformats.org/officeDocument/2006/relationships/image" Target="../media/image77.png"/><Relationship Id="rId73" Type="http://schemas.openxmlformats.org/officeDocument/2006/relationships/image" Target="../media/image84.png"/><Relationship Id="rId78" Type="http://schemas.openxmlformats.org/officeDocument/2006/relationships/image" Target="../media/image89.png"/><Relationship Id="rId81" Type="http://schemas.openxmlformats.org/officeDocument/2006/relationships/image" Target="../media/image92.png"/><Relationship Id="rId86" Type="http://schemas.openxmlformats.org/officeDocument/2006/relationships/image" Target="../media/image97.png"/><Relationship Id="rId94" Type="http://schemas.openxmlformats.org/officeDocument/2006/relationships/image" Target="../media/image104.png"/><Relationship Id="rId99" Type="http://schemas.openxmlformats.org/officeDocument/2006/relationships/image" Target="../media/image109.png"/><Relationship Id="rId101" Type="http://schemas.openxmlformats.org/officeDocument/2006/relationships/image" Target="../media/image111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9" Type="http://schemas.openxmlformats.org/officeDocument/2006/relationships/image" Target="../media/image53.png"/><Relationship Id="rId109" Type="http://schemas.openxmlformats.org/officeDocument/2006/relationships/image" Target="../media/image119.png"/><Relationship Id="rId34" Type="http://schemas.openxmlformats.org/officeDocument/2006/relationships/image" Target="../media/image48.png"/><Relationship Id="rId50" Type="http://schemas.openxmlformats.org/officeDocument/2006/relationships/image" Target="../media/image63.png"/><Relationship Id="rId55" Type="http://schemas.openxmlformats.org/officeDocument/2006/relationships/image" Target="../media/image67.png"/><Relationship Id="rId76" Type="http://schemas.openxmlformats.org/officeDocument/2006/relationships/image" Target="../media/image87.png"/><Relationship Id="rId97" Type="http://schemas.openxmlformats.org/officeDocument/2006/relationships/image" Target="../media/image107.png"/><Relationship Id="rId104" Type="http://schemas.openxmlformats.org/officeDocument/2006/relationships/image" Target="../media/image114.png"/><Relationship Id="rId120" Type="http://schemas.openxmlformats.org/officeDocument/2006/relationships/image" Target="../media/image130.png"/><Relationship Id="rId7" Type="http://schemas.openxmlformats.org/officeDocument/2006/relationships/image" Target="../media/image21.png"/><Relationship Id="rId71" Type="http://schemas.openxmlformats.org/officeDocument/2006/relationships/image" Target="../media/image83.png"/><Relationship Id="rId92" Type="http://schemas.openxmlformats.org/officeDocument/2006/relationships/image" Target="../media/image102.png"/><Relationship Id="rId2" Type="http://schemas.openxmlformats.org/officeDocument/2006/relationships/image" Target="../media/image16.png"/><Relationship Id="rId29" Type="http://schemas.openxmlformats.org/officeDocument/2006/relationships/image" Target="../media/image43.png"/><Relationship Id="rId24" Type="http://schemas.openxmlformats.org/officeDocument/2006/relationships/image" Target="../media/image38.png"/><Relationship Id="rId40" Type="http://schemas.openxmlformats.org/officeDocument/2006/relationships/image" Target="../media/image54.png"/><Relationship Id="rId45" Type="http://schemas.openxmlformats.org/officeDocument/2006/relationships/image" Target="../media/image59.png"/><Relationship Id="rId66" Type="http://schemas.openxmlformats.org/officeDocument/2006/relationships/image" Target="../media/image78.png"/><Relationship Id="rId87" Type="http://schemas.openxmlformats.org/officeDocument/2006/relationships/image" Target="../media/image15.png"/><Relationship Id="rId110" Type="http://schemas.openxmlformats.org/officeDocument/2006/relationships/image" Target="../media/image120.png"/><Relationship Id="rId115" Type="http://schemas.openxmlformats.org/officeDocument/2006/relationships/image" Target="../media/image125.png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56.png"/><Relationship Id="rId117" Type="http://schemas.openxmlformats.org/officeDocument/2006/relationships/image" Target="../media/image247.png"/><Relationship Id="rId21" Type="http://schemas.openxmlformats.org/officeDocument/2006/relationships/image" Target="../media/image151.png"/><Relationship Id="rId42" Type="http://schemas.openxmlformats.org/officeDocument/2006/relationships/image" Target="../media/image172.png"/><Relationship Id="rId47" Type="http://schemas.openxmlformats.org/officeDocument/2006/relationships/image" Target="../media/image177.png"/><Relationship Id="rId63" Type="http://schemas.openxmlformats.org/officeDocument/2006/relationships/image" Target="../media/image193.png"/><Relationship Id="rId68" Type="http://schemas.openxmlformats.org/officeDocument/2006/relationships/image" Target="../media/image198.png"/><Relationship Id="rId84" Type="http://schemas.openxmlformats.org/officeDocument/2006/relationships/image" Target="../media/image214.png"/><Relationship Id="rId89" Type="http://schemas.openxmlformats.org/officeDocument/2006/relationships/image" Target="../media/image219.png"/><Relationship Id="rId112" Type="http://schemas.openxmlformats.org/officeDocument/2006/relationships/image" Target="../media/image242.png"/><Relationship Id="rId16" Type="http://schemas.openxmlformats.org/officeDocument/2006/relationships/image" Target="../media/image146.png"/><Relationship Id="rId107" Type="http://schemas.openxmlformats.org/officeDocument/2006/relationships/image" Target="../media/image237.png"/><Relationship Id="rId11" Type="http://schemas.openxmlformats.org/officeDocument/2006/relationships/image" Target="../media/image141.png"/><Relationship Id="rId32" Type="http://schemas.openxmlformats.org/officeDocument/2006/relationships/image" Target="../media/image162.png"/><Relationship Id="rId37" Type="http://schemas.openxmlformats.org/officeDocument/2006/relationships/image" Target="../media/image167.png"/><Relationship Id="rId53" Type="http://schemas.openxmlformats.org/officeDocument/2006/relationships/image" Target="../media/image183.png"/><Relationship Id="rId58" Type="http://schemas.openxmlformats.org/officeDocument/2006/relationships/image" Target="../media/image188.png"/><Relationship Id="rId74" Type="http://schemas.openxmlformats.org/officeDocument/2006/relationships/image" Target="../media/image204.png"/><Relationship Id="rId79" Type="http://schemas.openxmlformats.org/officeDocument/2006/relationships/image" Target="../media/image209.png"/><Relationship Id="rId102" Type="http://schemas.openxmlformats.org/officeDocument/2006/relationships/image" Target="../media/image232.png"/><Relationship Id="rId5" Type="http://schemas.openxmlformats.org/officeDocument/2006/relationships/image" Target="../media/image135.png"/><Relationship Id="rId61" Type="http://schemas.openxmlformats.org/officeDocument/2006/relationships/image" Target="../media/image191.png"/><Relationship Id="rId82" Type="http://schemas.openxmlformats.org/officeDocument/2006/relationships/image" Target="../media/image212.png"/><Relationship Id="rId90" Type="http://schemas.openxmlformats.org/officeDocument/2006/relationships/image" Target="../media/image220.png"/><Relationship Id="rId95" Type="http://schemas.openxmlformats.org/officeDocument/2006/relationships/image" Target="../media/image225.png"/><Relationship Id="rId19" Type="http://schemas.openxmlformats.org/officeDocument/2006/relationships/image" Target="../media/image149.png"/><Relationship Id="rId14" Type="http://schemas.openxmlformats.org/officeDocument/2006/relationships/image" Target="../media/image144.png"/><Relationship Id="rId22" Type="http://schemas.openxmlformats.org/officeDocument/2006/relationships/image" Target="../media/image152.png"/><Relationship Id="rId27" Type="http://schemas.openxmlformats.org/officeDocument/2006/relationships/image" Target="../media/image157.png"/><Relationship Id="rId30" Type="http://schemas.openxmlformats.org/officeDocument/2006/relationships/image" Target="../media/image160.png"/><Relationship Id="rId35" Type="http://schemas.openxmlformats.org/officeDocument/2006/relationships/image" Target="../media/image165.png"/><Relationship Id="rId43" Type="http://schemas.openxmlformats.org/officeDocument/2006/relationships/image" Target="../media/image173.png"/><Relationship Id="rId48" Type="http://schemas.openxmlformats.org/officeDocument/2006/relationships/image" Target="../media/image178.png"/><Relationship Id="rId56" Type="http://schemas.openxmlformats.org/officeDocument/2006/relationships/image" Target="../media/image186.png"/><Relationship Id="rId64" Type="http://schemas.openxmlformats.org/officeDocument/2006/relationships/image" Target="../media/image194.png"/><Relationship Id="rId69" Type="http://schemas.openxmlformats.org/officeDocument/2006/relationships/image" Target="../media/image199.png"/><Relationship Id="rId77" Type="http://schemas.openxmlformats.org/officeDocument/2006/relationships/image" Target="../media/image207.png"/><Relationship Id="rId100" Type="http://schemas.openxmlformats.org/officeDocument/2006/relationships/image" Target="../media/image230.png"/><Relationship Id="rId105" Type="http://schemas.openxmlformats.org/officeDocument/2006/relationships/image" Target="../media/image235.png"/><Relationship Id="rId113" Type="http://schemas.openxmlformats.org/officeDocument/2006/relationships/image" Target="../media/image243.png"/><Relationship Id="rId118" Type="http://schemas.openxmlformats.org/officeDocument/2006/relationships/image" Target="../media/image248.png"/><Relationship Id="rId8" Type="http://schemas.openxmlformats.org/officeDocument/2006/relationships/image" Target="../media/image138.png"/><Relationship Id="rId51" Type="http://schemas.openxmlformats.org/officeDocument/2006/relationships/image" Target="../media/image181.png"/><Relationship Id="rId72" Type="http://schemas.openxmlformats.org/officeDocument/2006/relationships/image" Target="../media/image202.png"/><Relationship Id="rId80" Type="http://schemas.openxmlformats.org/officeDocument/2006/relationships/image" Target="../media/image210.png"/><Relationship Id="rId85" Type="http://schemas.openxmlformats.org/officeDocument/2006/relationships/image" Target="../media/image215.png"/><Relationship Id="rId93" Type="http://schemas.openxmlformats.org/officeDocument/2006/relationships/image" Target="../media/image223.png"/><Relationship Id="rId98" Type="http://schemas.openxmlformats.org/officeDocument/2006/relationships/image" Target="../media/image228.png"/><Relationship Id="rId121" Type="http://schemas.openxmlformats.org/officeDocument/2006/relationships/image" Target="../media/image251.png"/><Relationship Id="rId3" Type="http://schemas.openxmlformats.org/officeDocument/2006/relationships/image" Target="../media/image133.png"/><Relationship Id="rId12" Type="http://schemas.openxmlformats.org/officeDocument/2006/relationships/image" Target="../media/image142.png"/><Relationship Id="rId17" Type="http://schemas.openxmlformats.org/officeDocument/2006/relationships/image" Target="../media/image147.png"/><Relationship Id="rId25" Type="http://schemas.openxmlformats.org/officeDocument/2006/relationships/image" Target="../media/image155.png"/><Relationship Id="rId33" Type="http://schemas.openxmlformats.org/officeDocument/2006/relationships/image" Target="../media/image163.png"/><Relationship Id="rId38" Type="http://schemas.openxmlformats.org/officeDocument/2006/relationships/image" Target="../media/image168.png"/><Relationship Id="rId46" Type="http://schemas.openxmlformats.org/officeDocument/2006/relationships/image" Target="../media/image176.png"/><Relationship Id="rId59" Type="http://schemas.openxmlformats.org/officeDocument/2006/relationships/image" Target="../media/image189.png"/><Relationship Id="rId67" Type="http://schemas.openxmlformats.org/officeDocument/2006/relationships/image" Target="../media/image197.png"/><Relationship Id="rId103" Type="http://schemas.openxmlformats.org/officeDocument/2006/relationships/image" Target="../media/image233.png"/><Relationship Id="rId108" Type="http://schemas.openxmlformats.org/officeDocument/2006/relationships/image" Target="../media/image238.png"/><Relationship Id="rId116" Type="http://schemas.openxmlformats.org/officeDocument/2006/relationships/image" Target="../media/image246.png"/><Relationship Id="rId20" Type="http://schemas.openxmlformats.org/officeDocument/2006/relationships/image" Target="../media/image150.png"/><Relationship Id="rId41" Type="http://schemas.openxmlformats.org/officeDocument/2006/relationships/image" Target="../media/image171.png"/><Relationship Id="rId54" Type="http://schemas.openxmlformats.org/officeDocument/2006/relationships/image" Target="../media/image184.png"/><Relationship Id="rId62" Type="http://schemas.openxmlformats.org/officeDocument/2006/relationships/image" Target="../media/image192.png"/><Relationship Id="rId70" Type="http://schemas.openxmlformats.org/officeDocument/2006/relationships/image" Target="../media/image200.png"/><Relationship Id="rId75" Type="http://schemas.openxmlformats.org/officeDocument/2006/relationships/image" Target="../media/image205.png"/><Relationship Id="rId83" Type="http://schemas.openxmlformats.org/officeDocument/2006/relationships/image" Target="../media/image213.png"/><Relationship Id="rId88" Type="http://schemas.openxmlformats.org/officeDocument/2006/relationships/image" Target="../media/image218.png"/><Relationship Id="rId91" Type="http://schemas.openxmlformats.org/officeDocument/2006/relationships/image" Target="../media/image221.png"/><Relationship Id="rId96" Type="http://schemas.openxmlformats.org/officeDocument/2006/relationships/image" Target="../media/image226.png"/><Relationship Id="rId111" Type="http://schemas.openxmlformats.org/officeDocument/2006/relationships/image" Target="../media/image241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36.png"/><Relationship Id="rId15" Type="http://schemas.openxmlformats.org/officeDocument/2006/relationships/image" Target="../media/image145.png"/><Relationship Id="rId23" Type="http://schemas.openxmlformats.org/officeDocument/2006/relationships/image" Target="../media/image153.png"/><Relationship Id="rId28" Type="http://schemas.openxmlformats.org/officeDocument/2006/relationships/image" Target="../media/image158.png"/><Relationship Id="rId36" Type="http://schemas.openxmlformats.org/officeDocument/2006/relationships/image" Target="../media/image166.png"/><Relationship Id="rId49" Type="http://schemas.openxmlformats.org/officeDocument/2006/relationships/image" Target="../media/image179.png"/><Relationship Id="rId57" Type="http://schemas.openxmlformats.org/officeDocument/2006/relationships/image" Target="../media/image187.png"/><Relationship Id="rId106" Type="http://schemas.openxmlformats.org/officeDocument/2006/relationships/image" Target="../media/image236.png"/><Relationship Id="rId114" Type="http://schemas.openxmlformats.org/officeDocument/2006/relationships/image" Target="../media/image244.png"/><Relationship Id="rId119" Type="http://schemas.openxmlformats.org/officeDocument/2006/relationships/image" Target="../media/image249.png"/><Relationship Id="rId10" Type="http://schemas.openxmlformats.org/officeDocument/2006/relationships/image" Target="../media/image140.png"/><Relationship Id="rId31" Type="http://schemas.openxmlformats.org/officeDocument/2006/relationships/image" Target="../media/image161.png"/><Relationship Id="rId44" Type="http://schemas.openxmlformats.org/officeDocument/2006/relationships/image" Target="../media/image174.png"/><Relationship Id="rId52" Type="http://schemas.openxmlformats.org/officeDocument/2006/relationships/image" Target="../media/image182.png"/><Relationship Id="rId60" Type="http://schemas.openxmlformats.org/officeDocument/2006/relationships/image" Target="../media/image190.png"/><Relationship Id="rId65" Type="http://schemas.openxmlformats.org/officeDocument/2006/relationships/image" Target="../media/image195.png"/><Relationship Id="rId73" Type="http://schemas.openxmlformats.org/officeDocument/2006/relationships/image" Target="../media/image203.png"/><Relationship Id="rId78" Type="http://schemas.openxmlformats.org/officeDocument/2006/relationships/image" Target="../media/image208.png"/><Relationship Id="rId81" Type="http://schemas.openxmlformats.org/officeDocument/2006/relationships/image" Target="../media/image211.png"/><Relationship Id="rId86" Type="http://schemas.openxmlformats.org/officeDocument/2006/relationships/image" Target="../media/image216.png"/><Relationship Id="rId94" Type="http://schemas.openxmlformats.org/officeDocument/2006/relationships/image" Target="../media/image224.png"/><Relationship Id="rId99" Type="http://schemas.openxmlformats.org/officeDocument/2006/relationships/image" Target="../media/image229.png"/><Relationship Id="rId101" Type="http://schemas.openxmlformats.org/officeDocument/2006/relationships/image" Target="../media/image231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Relationship Id="rId13" Type="http://schemas.openxmlformats.org/officeDocument/2006/relationships/image" Target="../media/image143.png"/><Relationship Id="rId18" Type="http://schemas.openxmlformats.org/officeDocument/2006/relationships/image" Target="../media/image148.png"/><Relationship Id="rId39" Type="http://schemas.openxmlformats.org/officeDocument/2006/relationships/image" Target="../media/image169.png"/><Relationship Id="rId109" Type="http://schemas.openxmlformats.org/officeDocument/2006/relationships/image" Target="../media/image239.png"/><Relationship Id="rId34" Type="http://schemas.openxmlformats.org/officeDocument/2006/relationships/image" Target="../media/image164.png"/><Relationship Id="rId50" Type="http://schemas.openxmlformats.org/officeDocument/2006/relationships/image" Target="../media/image180.png"/><Relationship Id="rId55" Type="http://schemas.openxmlformats.org/officeDocument/2006/relationships/image" Target="../media/image185.png"/><Relationship Id="rId76" Type="http://schemas.openxmlformats.org/officeDocument/2006/relationships/image" Target="../media/image206.png"/><Relationship Id="rId97" Type="http://schemas.openxmlformats.org/officeDocument/2006/relationships/image" Target="../media/image227.png"/><Relationship Id="rId104" Type="http://schemas.openxmlformats.org/officeDocument/2006/relationships/image" Target="../media/image234.png"/><Relationship Id="rId120" Type="http://schemas.openxmlformats.org/officeDocument/2006/relationships/image" Target="../media/image250.png"/><Relationship Id="rId7" Type="http://schemas.openxmlformats.org/officeDocument/2006/relationships/image" Target="../media/image137.png"/><Relationship Id="rId71" Type="http://schemas.openxmlformats.org/officeDocument/2006/relationships/image" Target="../media/image201.png"/><Relationship Id="rId92" Type="http://schemas.openxmlformats.org/officeDocument/2006/relationships/image" Target="../media/image222.png"/><Relationship Id="rId2" Type="http://schemas.openxmlformats.org/officeDocument/2006/relationships/image" Target="../media/image132.png"/><Relationship Id="rId29" Type="http://schemas.openxmlformats.org/officeDocument/2006/relationships/image" Target="../media/image159.png"/><Relationship Id="rId24" Type="http://schemas.openxmlformats.org/officeDocument/2006/relationships/image" Target="../media/image154.png"/><Relationship Id="rId40" Type="http://schemas.openxmlformats.org/officeDocument/2006/relationships/image" Target="../media/image170.png"/><Relationship Id="rId45" Type="http://schemas.openxmlformats.org/officeDocument/2006/relationships/image" Target="../media/image175.png"/><Relationship Id="rId66" Type="http://schemas.openxmlformats.org/officeDocument/2006/relationships/image" Target="../media/image196.png"/><Relationship Id="rId87" Type="http://schemas.openxmlformats.org/officeDocument/2006/relationships/image" Target="../media/image217.png"/><Relationship Id="rId110" Type="http://schemas.openxmlformats.org/officeDocument/2006/relationships/image" Target="../media/image240.png"/><Relationship Id="rId115" Type="http://schemas.openxmlformats.org/officeDocument/2006/relationships/image" Target="../media/image245.png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76.png"/><Relationship Id="rId117" Type="http://schemas.openxmlformats.org/officeDocument/2006/relationships/image" Target="../media/image367.png"/><Relationship Id="rId21" Type="http://schemas.openxmlformats.org/officeDocument/2006/relationships/image" Target="../media/image271.png"/><Relationship Id="rId42" Type="http://schemas.openxmlformats.org/officeDocument/2006/relationships/image" Target="../media/image292.png"/><Relationship Id="rId47" Type="http://schemas.openxmlformats.org/officeDocument/2006/relationships/image" Target="../media/image297.png"/><Relationship Id="rId63" Type="http://schemas.openxmlformats.org/officeDocument/2006/relationships/image" Target="../media/image313.png"/><Relationship Id="rId68" Type="http://schemas.openxmlformats.org/officeDocument/2006/relationships/image" Target="../media/image318.png"/><Relationship Id="rId84" Type="http://schemas.openxmlformats.org/officeDocument/2006/relationships/image" Target="../media/image334.png"/><Relationship Id="rId89" Type="http://schemas.openxmlformats.org/officeDocument/2006/relationships/image" Target="../media/image339.png"/><Relationship Id="rId112" Type="http://schemas.openxmlformats.org/officeDocument/2006/relationships/image" Target="../media/image362.png"/><Relationship Id="rId16" Type="http://schemas.openxmlformats.org/officeDocument/2006/relationships/image" Target="../media/image266.png"/><Relationship Id="rId107" Type="http://schemas.openxmlformats.org/officeDocument/2006/relationships/image" Target="../media/image357.png"/><Relationship Id="rId11" Type="http://schemas.openxmlformats.org/officeDocument/2006/relationships/image" Target="../media/image261.png"/><Relationship Id="rId24" Type="http://schemas.openxmlformats.org/officeDocument/2006/relationships/image" Target="../media/image274.png"/><Relationship Id="rId32" Type="http://schemas.openxmlformats.org/officeDocument/2006/relationships/image" Target="../media/image282.png"/><Relationship Id="rId37" Type="http://schemas.openxmlformats.org/officeDocument/2006/relationships/image" Target="../media/image287.png"/><Relationship Id="rId40" Type="http://schemas.openxmlformats.org/officeDocument/2006/relationships/image" Target="../media/image290.png"/><Relationship Id="rId45" Type="http://schemas.openxmlformats.org/officeDocument/2006/relationships/image" Target="../media/image295.png"/><Relationship Id="rId53" Type="http://schemas.openxmlformats.org/officeDocument/2006/relationships/image" Target="../media/image303.png"/><Relationship Id="rId58" Type="http://schemas.openxmlformats.org/officeDocument/2006/relationships/image" Target="../media/image308.png"/><Relationship Id="rId66" Type="http://schemas.openxmlformats.org/officeDocument/2006/relationships/image" Target="../media/image316.png"/><Relationship Id="rId74" Type="http://schemas.openxmlformats.org/officeDocument/2006/relationships/image" Target="../media/image324.png"/><Relationship Id="rId79" Type="http://schemas.openxmlformats.org/officeDocument/2006/relationships/image" Target="../media/image329.png"/><Relationship Id="rId87" Type="http://schemas.openxmlformats.org/officeDocument/2006/relationships/image" Target="../media/image337.png"/><Relationship Id="rId102" Type="http://schemas.openxmlformats.org/officeDocument/2006/relationships/image" Target="../media/image352.png"/><Relationship Id="rId110" Type="http://schemas.openxmlformats.org/officeDocument/2006/relationships/image" Target="../media/image360.png"/><Relationship Id="rId115" Type="http://schemas.openxmlformats.org/officeDocument/2006/relationships/image" Target="../media/image365.png"/><Relationship Id="rId5" Type="http://schemas.openxmlformats.org/officeDocument/2006/relationships/image" Target="../media/image255.png"/><Relationship Id="rId61" Type="http://schemas.openxmlformats.org/officeDocument/2006/relationships/image" Target="../media/image311.png"/><Relationship Id="rId82" Type="http://schemas.openxmlformats.org/officeDocument/2006/relationships/image" Target="../media/image332.png"/><Relationship Id="rId90" Type="http://schemas.openxmlformats.org/officeDocument/2006/relationships/image" Target="../media/image340.png"/><Relationship Id="rId95" Type="http://schemas.openxmlformats.org/officeDocument/2006/relationships/image" Target="../media/image345.png"/><Relationship Id="rId19" Type="http://schemas.openxmlformats.org/officeDocument/2006/relationships/image" Target="../media/image269.png"/><Relationship Id="rId14" Type="http://schemas.openxmlformats.org/officeDocument/2006/relationships/image" Target="../media/image264.png"/><Relationship Id="rId22" Type="http://schemas.openxmlformats.org/officeDocument/2006/relationships/image" Target="../media/image272.png"/><Relationship Id="rId27" Type="http://schemas.openxmlformats.org/officeDocument/2006/relationships/image" Target="../media/image277.png"/><Relationship Id="rId30" Type="http://schemas.openxmlformats.org/officeDocument/2006/relationships/image" Target="../media/image280.png"/><Relationship Id="rId35" Type="http://schemas.openxmlformats.org/officeDocument/2006/relationships/image" Target="../media/image285.png"/><Relationship Id="rId43" Type="http://schemas.openxmlformats.org/officeDocument/2006/relationships/image" Target="../media/image293.png"/><Relationship Id="rId48" Type="http://schemas.openxmlformats.org/officeDocument/2006/relationships/image" Target="../media/image298.png"/><Relationship Id="rId56" Type="http://schemas.openxmlformats.org/officeDocument/2006/relationships/image" Target="../media/image306.png"/><Relationship Id="rId64" Type="http://schemas.openxmlformats.org/officeDocument/2006/relationships/image" Target="../media/image314.png"/><Relationship Id="rId69" Type="http://schemas.openxmlformats.org/officeDocument/2006/relationships/image" Target="../media/image319.png"/><Relationship Id="rId77" Type="http://schemas.openxmlformats.org/officeDocument/2006/relationships/image" Target="../media/image327.png"/><Relationship Id="rId100" Type="http://schemas.openxmlformats.org/officeDocument/2006/relationships/image" Target="../media/image350.png"/><Relationship Id="rId105" Type="http://schemas.openxmlformats.org/officeDocument/2006/relationships/image" Target="../media/image355.png"/><Relationship Id="rId113" Type="http://schemas.openxmlformats.org/officeDocument/2006/relationships/image" Target="../media/image363.png"/><Relationship Id="rId118" Type="http://schemas.openxmlformats.org/officeDocument/2006/relationships/image" Target="../media/image368.png"/><Relationship Id="rId8" Type="http://schemas.openxmlformats.org/officeDocument/2006/relationships/image" Target="../media/image258.png"/><Relationship Id="rId51" Type="http://schemas.openxmlformats.org/officeDocument/2006/relationships/image" Target="../media/image301.png"/><Relationship Id="rId72" Type="http://schemas.openxmlformats.org/officeDocument/2006/relationships/image" Target="../media/image322.png"/><Relationship Id="rId80" Type="http://schemas.openxmlformats.org/officeDocument/2006/relationships/image" Target="../media/image330.png"/><Relationship Id="rId85" Type="http://schemas.openxmlformats.org/officeDocument/2006/relationships/image" Target="../media/image335.png"/><Relationship Id="rId93" Type="http://schemas.openxmlformats.org/officeDocument/2006/relationships/image" Target="../media/image343.png"/><Relationship Id="rId98" Type="http://schemas.openxmlformats.org/officeDocument/2006/relationships/image" Target="../media/image348.png"/><Relationship Id="rId3" Type="http://schemas.openxmlformats.org/officeDocument/2006/relationships/image" Target="../media/image253.png"/><Relationship Id="rId12" Type="http://schemas.openxmlformats.org/officeDocument/2006/relationships/image" Target="../media/image262.png"/><Relationship Id="rId17" Type="http://schemas.openxmlformats.org/officeDocument/2006/relationships/image" Target="../media/image267.png"/><Relationship Id="rId25" Type="http://schemas.openxmlformats.org/officeDocument/2006/relationships/image" Target="../media/image275.png"/><Relationship Id="rId33" Type="http://schemas.openxmlformats.org/officeDocument/2006/relationships/image" Target="../media/image283.png"/><Relationship Id="rId38" Type="http://schemas.openxmlformats.org/officeDocument/2006/relationships/image" Target="../media/image288.png"/><Relationship Id="rId46" Type="http://schemas.openxmlformats.org/officeDocument/2006/relationships/image" Target="../media/image296.png"/><Relationship Id="rId59" Type="http://schemas.openxmlformats.org/officeDocument/2006/relationships/image" Target="../media/image309.png"/><Relationship Id="rId67" Type="http://schemas.openxmlformats.org/officeDocument/2006/relationships/image" Target="../media/image317.png"/><Relationship Id="rId103" Type="http://schemas.openxmlformats.org/officeDocument/2006/relationships/image" Target="../media/image353.png"/><Relationship Id="rId108" Type="http://schemas.openxmlformats.org/officeDocument/2006/relationships/image" Target="../media/image358.png"/><Relationship Id="rId116" Type="http://schemas.openxmlformats.org/officeDocument/2006/relationships/image" Target="../media/image366.png"/><Relationship Id="rId20" Type="http://schemas.openxmlformats.org/officeDocument/2006/relationships/image" Target="../media/image270.png"/><Relationship Id="rId41" Type="http://schemas.openxmlformats.org/officeDocument/2006/relationships/image" Target="../media/image291.png"/><Relationship Id="rId54" Type="http://schemas.openxmlformats.org/officeDocument/2006/relationships/image" Target="../media/image304.png"/><Relationship Id="rId62" Type="http://schemas.openxmlformats.org/officeDocument/2006/relationships/image" Target="../media/image312.png"/><Relationship Id="rId70" Type="http://schemas.openxmlformats.org/officeDocument/2006/relationships/image" Target="../media/image320.png"/><Relationship Id="rId75" Type="http://schemas.openxmlformats.org/officeDocument/2006/relationships/image" Target="../media/image325.png"/><Relationship Id="rId83" Type="http://schemas.openxmlformats.org/officeDocument/2006/relationships/image" Target="../media/image333.png"/><Relationship Id="rId88" Type="http://schemas.openxmlformats.org/officeDocument/2006/relationships/image" Target="../media/image338.png"/><Relationship Id="rId91" Type="http://schemas.openxmlformats.org/officeDocument/2006/relationships/image" Target="../media/image341.png"/><Relationship Id="rId96" Type="http://schemas.openxmlformats.org/officeDocument/2006/relationships/image" Target="../media/image346.png"/><Relationship Id="rId111" Type="http://schemas.openxmlformats.org/officeDocument/2006/relationships/image" Target="../media/image361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56.png"/><Relationship Id="rId15" Type="http://schemas.openxmlformats.org/officeDocument/2006/relationships/image" Target="../media/image265.png"/><Relationship Id="rId23" Type="http://schemas.openxmlformats.org/officeDocument/2006/relationships/image" Target="../media/image273.png"/><Relationship Id="rId28" Type="http://schemas.openxmlformats.org/officeDocument/2006/relationships/image" Target="../media/image278.png"/><Relationship Id="rId36" Type="http://schemas.openxmlformats.org/officeDocument/2006/relationships/image" Target="../media/image286.png"/><Relationship Id="rId49" Type="http://schemas.openxmlformats.org/officeDocument/2006/relationships/image" Target="../media/image299.png"/><Relationship Id="rId57" Type="http://schemas.openxmlformats.org/officeDocument/2006/relationships/image" Target="../media/image307.png"/><Relationship Id="rId106" Type="http://schemas.openxmlformats.org/officeDocument/2006/relationships/image" Target="../media/image356.png"/><Relationship Id="rId114" Type="http://schemas.openxmlformats.org/officeDocument/2006/relationships/image" Target="../media/image364.png"/><Relationship Id="rId119" Type="http://schemas.openxmlformats.org/officeDocument/2006/relationships/image" Target="../media/image369.png"/><Relationship Id="rId10" Type="http://schemas.openxmlformats.org/officeDocument/2006/relationships/image" Target="../media/image260.png"/><Relationship Id="rId31" Type="http://schemas.openxmlformats.org/officeDocument/2006/relationships/image" Target="../media/image281.png"/><Relationship Id="rId44" Type="http://schemas.openxmlformats.org/officeDocument/2006/relationships/image" Target="../media/image294.png"/><Relationship Id="rId52" Type="http://schemas.openxmlformats.org/officeDocument/2006/relationships/image" Target="../media/image302.png"/><Relationship Id="rId60" Type="http://schemas.openxmlformats.org/officeDocument/2006/relationships/image" Target="../media/image310.png"/><Relationship Id="rId65" Type="http://schemas.openxmlformats.org/officeDocument/2006/relationships/image" Target="../media/image315.png"/><Relationship Id="rId73" Type="http://schemas.openxmlformats.org/officeDocument/2006/relationships/image" Target="../media/image323.png"/><Relationship Id="rId78" Type="http://schemas.openxmlformats.org/officeDocument/2006/relationships/image" Target="../media/image328.png"/><Relationship Id="rId81" Type="http://schemas.openxmlformats.org/officeDocument/2006/relationships/image" Target="../media/image331.png"/><Relationship Id="rId86" Type="http://schemas.openxmlformats.org/officeDocument/2006/relationships/image" Target="../media/image336.png"/><Relationship Id="rId94" Type="http://schemas.openxmlformats.org/officeDocument/2006/relationships/image" Target="../media/image344.png"/><Relationship Id="rId99" Type="http://schemas.openxmlformats.org/officeDocument/2006/relationships/image" Target="../media/image349.png"/><Relationship Id="rId101" Type="http://schemas.openxmlformats.org/officeDocument/2006/relationships/image" Target="../media/image351.png"/><Relationship Id="rId4" Type="http://schemas.openxmlformats.org/officeDocument/2006/relationships/image" Target="../media/image254.png"/><Relationship Id="rId9" Type="http://schemas.openxmlformats.org/officeDocument/2006/relationships/image" Target="../media/image259.png"/><Relationship Id="rId13" Type="http://schemas.openxmlformats.org/officeDocument/2006/relationships/image" Target="../media/image263.png"/><Relationship Id="rId18" Type="http://schemas.openxmlformats.org/officeDocument/2006/relationships/image" Target="../media/image268.png"/><Relationship Id="rId39" Type="http://schemas.openxmlformats.org/officeDocument/2006/relationships/image" Target="../media/image289.png"/><Relationship Id="rId109" Type="http://schemas.openxmlformats.org/officeDocument/2006/relationships/image" Target="../media/image359.png"/><Relationship Id="rId34" Type="http://schemas.openxmlformats.org/officeDocument/2006/relationships/image" Target="../media/image284.png"/><Relationship Id="rId50" Type="http://schemas.openxmlformats.org/officeDocument/2006/relationships/image" Target="../media/image300.png"/><Relationship Id="rId55" Type="http://schemas.openxmlformats.org/officeDocument/2006/relationships/image" Target="../media/image305.png"/><Relationship Id="rId76" Type="http://schemas.openxmlformats.org/officeDocument/2006/relationships/image" Target="../media/image326.png"/><Relationship Id="rId97" Type="http://schemas.openxmlformats.org/officeDocument/2006/relationships/image" Target="../media/image347.png"/><Relationship Id="rId104" Type="http://schemas.openxmlformats.org/officeDocument/2006/relationships/image" Target="../media/image354.png"/><Relationship Id="rId120" Type="http://schemas.openxmlformats.org/officeDocument/2006/relationships/image" Target="../media/image370.png"/><Relationship Id="rId7" Type="http://schemas.openxmlformats.org/officeDocument/2006/relationships/image" Target="../media/image257.png"/><Relationship Id="rId71" Type="http://schemas.openxmlformats.org/officeDocument/2006/relationships/image" Target="../media/image321.png"/><Relationship Id="rId92" Type="http://schemas.openxmlformats.org/officeDocument/2006/relationships/image" Target="../media/image342.png"/><Relationship Id="rId2" Type="http://schemas.openxmlformats.org/officeDocument/2006/relationships/image" Target="../media/image252.png"/><Relationship Id="rId29" Type="http://schemas.openxmlformats.org/officeDocument/2006/relationships/image" Target="../media/image2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7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Performance Content Audit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CLIENT | MONTH - YEAR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404600" y="6356350"/>
            <a:ext cx="787400" cy="365125"/>
          </a:xfrm>
        </p:spPr>
        <p:txBody>
          <a:bodyPr/>
          <a:lstStyle/>
          <a:p>
            <a:fld id="{7796E67D-76C3-134B-9033-E840CF6BCB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5238"/>
            <a:ext cx="10934700" cy="590839"/>
          </a:xfrm>
        </p:spPr>
        <p:txBody>
          <a:bodyPr/>
          <a:lstStyle/>
          <a:p>
            <a:r>
              <a:rPr lang="en-US" dirty="0" smtClean="0"/>
              <a:t>Technical: Crawler Directives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6E67D-76C3-134B-9033-E840CF6BCBA0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1" name="Content Placeholder 2"/>
          <p:cNvSpPr txBox="1">
            <a:spLocks noChangeAspect="1"/>
          </p:cNvSpPr>
          <p:nvPr/>
        </p:nvSpPr>
        <p:spPr>
          <a:xfrm>
            <a:off x="838200" y="688473"/>
            <a:ext cx="4622074" cy="12753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19B42"/>
              </a:buClr>
              <a:buFont typeface="Wingdings" charset="2"/>
              <a:buChar char="§"/>
              <a:defRPr sz="26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  <a:lvl2pPr marL="571500" indent="-292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4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2pPr>
            <a:lvl3pPr marL="8509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2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3pPr>
            <a:lvl4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0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4pPr>
            <a:lvl5pPr marL="1422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18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1600" b="1" dirty="0" smtClean="0">
                <a:latin typeface="Franklin Gothic Book" panose="020B0503020102020204" pitchFamily="34" charset="0"/>
                <a:cs typeface="Calibri Light"/>
              </a:rPr>
              <a:t>Rationale – </a:t>
            </a:r>
            <a:r>
              <a:rPr lang="en-US" sz="1300" dirty="0" smtClean="0">
                <a:latin typeface="Franklin Gothic Book" panose="020B0503020102020204" pitchFamily="34" charset="0"/>
                <a:cs typeface="Calibri Light"/>
              </a:rPr>
              <a:t>The analysis of the various signals and directives designed to help search engines fetch and render pages.</a:t>
            </a:r>
            <a:endParaRPr lang="en-US" sz="1300" dirty="0">
              <a:latin typeface="Franklin Gothic Book" panose="020B0503020102020204" pitchFamily="34" charset="0"/>
              <a:cs typeface="Calibri Light"/>
            </a:endParaRPr>
          </a:p>
          <a:p>
            <a:endParaRPr lang="en-US" sz="2800" dirty="0" smtClean="0">
              <a:latin typeface="Franklin Gothic Book" panose="020B0503020102020204" pitchFamily="34" charset="0"/>
              <a:cs typeface="Calibri Light"/>
            </a:endParaRPr>
          </a:p>
          <a:p>
            <a:endParaRPr lang="en-US" sz="2800" dirty="0">
              <a:latin typeface="Franklin Gothic Book" panose="020B0503020102020204" pitchFamily="34" charset="0"/>
              <a:cs typeface="Calibri Light"/>
            </a:endParaRPr>
          </a:p>
        </p:txBody>
      </p:sp>
      <p:sp>
        <p:nvSpPr>
          <p:cNvPr id="13" name="Rectangle 12"/>
          <p:cNvSpPr>
            <a:spLocks noChangeAspect="1"/>
          </p:cNvSpPr>
          <p:nvPr/>
        </p:nvSpPr>
        <p:spPr>
          <a:xfrm>
            <a:off x="10515600" y="0"/>
            <a:ext cx="1655718" cy="52322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1400" dirty="0" smtClean="0">
                <a:latin typeface="Franklin Gothic Book" panose="020B0503020102020204" pitchFamily="34" charset="0"/>
              </a:rPr>
              <a:t>Impact: </a:t>
            </a:r>
            <a:r>
              <a:rPr lang="en-US" sz="1400" dirty="0" smtClean="0">
                <a:solidFill>
                  <a:srgbClr val="FF0000"/>
                </a:solidFill>
                <a:latin typeface="Franklin Gothic Book" panose="020B0503020102020204" pitchFamily="34" charset="0"/>
              </a:rPr>
              <a:t>High</a:t>
            </a:r>
          </a:p>
          <a:p>
            <a:pPr algn="ctr"/>
            <a:r>
              <a:rPr lang="en-US" sz="1400" dirty="0">
                <a:latin typeface="Franklin Gothic Book" panose="020B0503020102020204" pitchFamily="34" charset="0"/>
              </a:rPr>
              <a:t>Difficulty: </a:t>
            </a:r>
            <a:r>
              <a:rPr lang="en-US" sz="1400" dirty="0" smtClean="0">
                <a:solidFill>
                  <a:srgbClr val="FFC000"/>
                </a:solidFill>
                <a:latin typeface="Franklin Gothic Book" panose="020B0503020102020204" pitchFamily="34" charset="0"/>
              </a:rPr>
              <a:t>Mid</a:t>
            </a:r>
            <a:r>
              <a:rPr lang="en-US" sz="1400" dirty="0" smtClean="0">
                <a:solidFill>
                  <a:srgbClr val="FF0000"/>
                </a:solidFill>
                <a:latin typeface="Franklin Gothic Book" panose="020B0503020102020204" pitchFamily="34" charset="0"/>
              </a:rPr>
              <a:t>-High</a:t>
            </a:r>
            <a:endParaRPr lang="en-US" sz="1400" dirty="0">
              <a:solidFill>
                <a:srgbClr val="FF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0" name="Content Placeholder 2"/>
          <p:cNvSpPr txBox="1">
            <a:spLocks noChangeAspect="1"/>
          </p:cNvSpPr>
          <p:nvPr/>
        </p:nvSpPr>
        <p:spPr>
          <a:xfrm>
            <a:off x="838200" y="2791799"/>
            <a:ext cx="4138748" cy="2106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19B42"/>
              </a:buClr>
              <a:buFont typeface="Wingdings" charset="2"/>
              <a:buChar char="§"/>
              <a:defRPr sz="26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  <a:lvl2pPr marL="571500" indent="-292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4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2pPr>
            <a:lvl3pPr marL="8509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2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3pPr>
            <a:lvl4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0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4pPr>
            <a:lvl5pPr marL="1422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18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 smtClean="0">
                <a:latin typeface="Franklin Gothic Book" panose="020B0503020102020204" pitchFamily="34" charset="0"/>
                <a:cs typeface="Calibri Light"/>
              </a:rPr>
              <a:t>Recommendations – 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</a:t>
            </a:r>
          </a:p>
          <a:p>
            <a:endParaRPr lang="en-US" sz="2800" dirty="0" smtClean="0">
              <a:latin typeface="Franklin Gothic Book" panose="020B0503020102020204" pitchFamily="34" charset="0"/>
              <a:cs typeface="Calibri Light"/>
            </a:endParaRPr>
          </a:p>
          <a:p>
            <a:endParaRPr lang="en-US" sz="2800" dirty="0">
              <a:latin typeface="Franklin Gothic Book" panose="020B0503020102020204" pitchFamily="34" charset="0"/>
              <a:cs typeface="Calibri Light"/>
            </a:endParaRPr>
          </a:p>
        </p:txBody>
      </p:sp>
      <p:sp>
        <p:nvSpPr>
          <p:cNvPr id="14" name="Content Placeholder 2"/>
          <p:cNvSpPr txBox="1">
            <a:spLocks noChangeAspect="1"/>
          </p:cNvSpPr>
          <p:nvPr/>
        </p:nvSpPr>
        <p:spPr>
          <a:xfrm>
            <a:off x="838199" y="1504019"/>
            <a:ext cx="4138749" cy="2106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19B42"/>
              </a:buClr>
              <a:buFont typeface="Wingdings" charset="2"/>
              <a:buChar char="§"/>
              <a:defRPr sz="26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  <a:lvl2pPr marL="571500" indent="-292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4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2pPr>
            <a:lvl3pPr marL="8509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2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3pPr>
            <a:lvl4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0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4pPr>
            <a:lvl5pPr marL="1422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18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 smtClean="0">
                <a:latin typeface="Franklin Gothic Book" panose="020B0503020102020204" pitchFamily="34" charset="0"/>
                <a:cs typeface="Calibri Light"/>
              </a:rPr>
              <a:t>Findings – 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</a:t>
            </a:r>
          </a:p>
          <a:p>
            <a:endParaRPr lang="en-US" sz="2800" dirty="0" smtClean="0">
              <a:latin typeface="Franklin Gothic Book" panose="020B0503020102020204" pitchFamily="34" charset="0"/>
              <a:cs typeface="Calibri Light"/>
            </a:endParaRPr>
          </a:p>
          <a:p>
            <a:endParaRPr lang="en-US" sz="2800" dirty="0">
              <a:latin typeface="Franklin Gothic Book" panose="020B0503020102020204" pitchFamily="34" charset="0"/>
              <a:cs typeface="Calibri Light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6374675" y="1504019"/>
            <a:ext cx="5398225" cy="435133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8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5238"/>
            <a:ext cx="10934700" cy="590839"/>
          </a:xfrm>
        </p:spPr>
        <p:txBody>
          <a:bodyPr/>
          <a:lstStyle/>
          <a:p>
            <a:r>
              <a:rPr lang="en-US" dirty="0" smtClean="0"/>
              <a:t>Technical: URL Formats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6E67D-76C3-134B-9033-E840CF6BCBA0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1" name="Content Placeholder 2"/>
          <p:cNvSpPr txBox="1">
            <a:spLocks noChangeAspect="1"/>
          </p:cNvSpPr>
          <p:nvPr/>
        </p:nvSpPr>
        <p:spPr>
          <a:xfrm>
            <a:off x="838200" y="688473"/>
            <a:ext cx="4622074" cy="12753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19B42"/>
              </a:buClr>
              <a:buFont typeface="Wingdings" charset="2"/>
              <a:buChar char="§"/>
              <a:defRPr sz="26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  <a:lvl2pPr marL="571500" indent="-292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4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2pPr>
            <a:lvl3pPr marL="8509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2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3pPr>
            <a:lvl4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0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4pPr>
            <a:lvl5pPr marL="1422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18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1600" b="1" dirty="0" smtClean="0">
                <a:latin typeface="Franklin Gothic Book" panose="020B0503020102020204" pitchFamily="34" charset="0"/>
                <a:cs typeface="Calibri Light"/>
              </a:rPr>
              <a:t>Rationale – </a:t>
            </a:r>
            <a:r>
              <a:rPr lang="en-US" sz="1300" dirty="0" smtClean="0">
                <a:latin typeface="Franklin Gothic Book" panose="020B0503020102020204" pitchFamily="34" charset="0"/>
                <a:cs typeface="Calibri Light"/>
              </a:rPr>
              <a:t>The analysis of the URL creation and management, how they behave and display content.</a:t>
            </a:r>
            <a:endParaRPr lang="en-US" sz="1300" dirty="0">
              <a:latin typeface="Franklin Gothic Book" panose="020B0503020102020204" pitchFamily="34" charset="0"/>
              <a:cs typeface="Calibri Light"/>
            </a:endParaRPr>
          </a:p>
          <a:p>
            <a:endParaRPr lang="en-US" sz="2800" dirty="0" smtClean="0">
              <a:latin typeface="Franklin Gothic Book" panose="020B0503020102020204" pitchFamily="34" charset="0"/>
              <a:cs typeface="Calibri Light"/>
            </a:endParaRPr>
          </a:p>
          <a:p>
            <a:endParaRPr lang="en-US" sz="2800" dirty="0">
              <a:latin typeface="Franklin Gothic Book" panose="020B0503020102020204" pitchFamily="34" charset="0"/>
              <a:cs typeface="Calibri Light"/>
            </a:endParaRPr>
          </a:p>
        </p:txBody>
      </p:sp>
      <p:sp>
        <p:nvSpPr>
          <p:cNvPr id="13" name="Rectangle 12"/>
          <p:cNvSpPr>
            <a:spLocks noChangeAspect="1"/>
          </p:cNvSpPr>
          <p:nvPr/>
        </p:nvSpPr>
        <p:spPr>
          <a:xfrm>
            <a:off x="10515600" y="0"/>
            <a:ext cx="1655718" cy="52322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1400" dirty="0" smtClean="0">
                <a:latin typeface="Franklin Gothic Book" panose="020B0503020102020204" pitchFamily="34" charset="0"/>
              </a:rPr>
              <a:t>Impact: </a:t>
            </a:r>
            <a:r>
              <a:rPr lang="en-US" sz="1400" dirty="0" smtClean="0">
                <a:solidFill>
                  <a:srgbClr val="FF0000"/>
                </a:solidFill>
                <a:latin typeface="Franklin Gothic Book" panose="020B0503020102020204" pitchFamily="34" charset="0"/>
              </a:rPr>
              <a:t>High</a:t>
            </a:r>
          </a:p>
          <a:p>
            <a:pPr algn="ctr"/>
            <a:r>
              <a:rPr lang="en-US" sz="1400" dirty="0">
                <a:latin typeface="Franklin Gothic Book" panose="020B0503020102020204" pitchFamily="34" charset="0"/>
              </a:rPr>
              <a:t>Difficulty: </a:t>
            </a:r>
            <a:r>
              <a:rPr lang="en-US" sz="1400" dirty="0" smtClean="0">
                <a:solidFill>
                  <a:srgbClr val="FFC000"/>
                </a:solidFill>
                <a:latin typeface="Franklin Gothic Book" panose="020B0503020102020204" pitchFamily="34" charset="0"/>
              </a:rPr>
              <a:t>Mid</a:t>
            </a:r>
            <a:r>
              <a:rPr lang="en-US" sz="1400" dirty="0" smtClean="0">
                <a:solidFill>
                  <a:srgbClr val="FF0000"/>
                </a:solidFill>
                <a:latin typeface="Franklin Gothic Book" panose="020B0503020102020204" pitchFamily="34" charset="0"/>
              </a:rPr>
              <a:t>-High</a:t>
            </a:r>
            <a:endParaRPr lang="en-US" sz="1400" dirty="0">
              <a:solidFill>
                <a:srgbClr val="FF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0" name="Content Placeholder 2"/>
          <p:cNvSpPr txBox="1">
            <a:spLocks noChangeAspect="1"/>
          </p:cNvSpPr>
          <p:nvPr/>
        </p:nvSpPr>
        <p:spPr>
          <a:xfrm>
            <a:off x="838200" y="2791799"/>
            <a:ext cx="4138748" cy="2106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19B42"/>
              </a:buClr>
              <a:buFont typeface="Wingdings" charset="2"/>
              <a:buChar char="§"/>
              <a:defRPr sz="26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  <a:lvl2pPr marL="571500" indent="-292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4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2pPr>
            <a:lvl3pPr marL="8509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2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3pPr>
            <a:lvl4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0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4pPr>
            <a:lvl5pPr marL="1422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18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 smtClean="0">
                <a:latin typeface="Franklin Gothic Book" panose="020B0503020102020204" pitchFamily="34" charset="0"/>
                <a:cs typeface="Calibri Light"/>
              </a:rPr>
              <a:t>Recommendations – 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</a:t>
            </a:r>
          </a:p>
          <a:p>
            <a:endParaRPr lang="en-US" sz="2800" dirty="0" smtClean="0">
              <a:latin typeface="Franklin Gothic Book" panose="020B0503020102020204" pitchFamily="34" charset="0"/>
              <a:cs typeface="Calibri Light"/>
            </a:endParaRPr>
          </a:p>
          <a:p>
            <a:endParaRPr lang="en-US" sz="2800" dirty="0">
              <a:latin typeface="Franklin Gothic Book" panose="020B0503020102020204" pitchFamily="34" charset="0"/>
              <a:cs typeface="Calibri Light"/>
            </a:endParaRPr>
          </a:p>
        </p:txBody>
      </p:sp>
      <p:sp>
        <p:nvSpPr>
          <p:cNvPr id="14" name="Content Placeholder 2"/>
          <p:cNvSpPr txBox="1">
            <a:spLocks noChangeAspect="1"/>
          </p:cNvSpPr>
          <p:nvPr/>
        </p:nvSpPr>
        <p:spPr>
          <a:xfrm>
            <a:off x="838199" y="1504019"/>
            <a:ext cx="4138749" cy="2106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19B42"/>
              </a:buClr>
              <a:buFont typeface="Wingdings" charset="2"/>
              <a:buChar char="§"/>
              <a:defRPr sz="26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  <a:lvl2pPr marL="571500" indent="-292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4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2pPr>
            <a:lvl3pPr marL="8509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2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3pPr>
            <a:lvl4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0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4pPr>
            <a:lvl5pPr marL="1422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18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 smtClean="0">
                <a:latin typeface="Franklin Gothic Book" panose="020B0503020102020204" pitchFamily="34" charset="0"/>
                <a:cs typeface="Calibri Light"/>
              </a:rPr>
              <a:t>Findings – 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</a:t>
            </a:r>
          </a:p>
          <a:p>
            <a:endParaRPr lang="en-US" sz="2800" dirty="0" smtClean="0">
              <a:latin typeface="Franklin Gothic Book" panose="020B0503020102020204" pitchFamily="34" charset="0"/>
              <a:cs typeface="Calibri Light"/>
            </a:endParaRPr>
          </a:p>
          <a:p>
            <a:endParaRPr lang="en-US" sz="2800" dirty="0">
              <a:latin typeface="Franklin Gothic Book" panose="020B0503020102020204" pitchFamily="34" charset="0"/>
              <a:cs typeface="Calibri Light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6374675" y="1504019"/>
            <a:ext cx="5398225" cy="435133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01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5238"/>
            <a:ext cx="10934700" cy="590839"/>
          </a:xfrm>
        </p:spPr>
        <p:txBody>
          <a:bodyPr/>
          <a:lstStyle/>
          <a:p>
            <a:r>
              <a:rPr lang="en-US" dirty="0" smtClean="0"/>
              <a:t>Technical: Coding &amp; Loading Times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6E67D-76C3-134B-9033-E840CF6BCBA0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1" name="Content Placeholder 2"/>
          <p:cNvSpPr txBox="1">
            <a:spLocks noChangeAspect="1"/>
          </p:cNvSpPr>
          <p:nvPr/>
        </p:nvSpPr>
        <p:spPr>
          <a:xfrm>
            <a:off x="838200" y="688473"/>
            <a:ext cx="4622074" cy="12753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19B42"/>
              </a:buClr>
              <a:buFont typeface="Wingdings" charset="2"/>
              <a:buChar char="§"/>
              <a:defRPr sz="26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  <a:lvl2pPr marL="571500" indent="-292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4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2pPr>
            <a:lvl3pPr marL="8509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2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3pPr>
            <a:lvl4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0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4pPr>
            <a:lvl5pPr marL="1422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18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1600" b="1" dirty="0" smtClean="0">
                <a:latin typeface="Franklin Gothic Book" panose="020B0503020102020204" pitchFamily="34" charset="0"/>
                <a:cs typeface="Calibri Light"/>
              </a:rPr>
              <a:t>Rationale – </a:t>
            </a:r>
            <a:r>
              <a:rPr lang="en-US" sz="1300" dirty="0" smtClean="0">
                <a:latin typeface="Franklin Gothic Book" panose="020B0503020102020204" pitchFamily="34" charset="0"/>
                <a:cs typeface="Calibri Light"/>
              </a:rPr>
              <a:t>Concerns the practical analysis of how the pages are constructed, loaded, and where efficiencies may be had.</a:t>
            </a:r>
            <a:endParaRPr lang="en-US" sz="1300" dirty="0">
              <a:latin typeface="Franklin Gothic Book" panose="020B0503020102020204" pitchFamily="34" charset="0"/>
              <a:cs typeface="Calibri Light"/>
            </a:endParaRPr>
          </a:p>
          <a:p>
            <a:endParaRPr lang="en-US" sz="2800" dirty="0" smtClean="0">
              <a:latin typeface="Franklin Gothic Book" panose="020B0503020102020204" pitchFamily="34" charset="0"/>
              <a:cs typeface="Calibri Light"/>
            </a:endParaRPr>
          </a:p>
          <a:p>
            <a:endParaRPr lang="en-US" sz="2800" dirty="0">
              <a:latin typeface="Franklin Gothic Book" panose="020B0503020102020204" pitchFamily="34" charset="0"/>
              <a:cs typeface="Calibri Light"/>
            </a:endParaRPr>
          </a:p>
        </p:txBody>
      </p:sp>
      <p:sp>
        <p:nvSpPr>
          <p:cNvPr id="13" name="Rectangle 12"/>
          <p:cNvSpPr>
            <a:spLocks noChangeAspect="1"/>
          </p:cNvSpPr>
          <p:nvPr/>
        </p:nvSpPr>
        <p:spPr>
          <a:xfrm>
            <a:off x="10515600" y="0"/>
            <a:ext cx="1655718" cy="52322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1400" dirty="0" smtClean="0">
                <a:latin typeface="Franklin Gothic Book" panose="020B0503020102020204" pitchFamily="34" charset="0"/>
              </a:rPr>
              <a:t>Impact: </a:t>
            </a:r>
            <a:r>
              <a:rPr lang="en-US" sz="1400" dirty="0" smtClean="0">
                <a:solidFill>
                  <a:srgbClr val="FF0000"/>
                </a:solidFill>
                <a:latin typeface="Franklin Gothic Book" panose="020B0503020102020204" pitchFamily="34" charset="0"/>
              </a:rPr>
              <a:t>High</a:t>
            </a:r>
          </a:p>
          <a:p>
            <a:pPr algn="ctr"/>
            <a:r>
              <a:rPr lang="en-US" sz="1400" dirty="0">
                <a:latin typeface="Franklin Gothic Book" panose="020B0503020102020204" pitchFamily="34" charset="0"/>
              </a:rPr>
              <a:t>Difficulty: </a:t>
            </a:r>
            <a:r>
              <a:rPr lang="en-US" sz="1400" dirty="0" smtClean="0">
                <a:solidFill>
                  <a:srgbClr val="FFC000"/>
                </a:solidFill>
                <a:latin typeface="Franklin Gothic Book" panose="020B0503020102020204" pitchFamily="34" charset="0"/>
              </a:rPr>
              <a:t>Mid</a:t>
            </a:r>
            <a:r>
              <a:rPr lang="en-US" sz="1400" dirty="0" smtClean="0">
                <a:solidFill>
                  <a:srgbClr val="FF0000"/>
                </a:solidFill>
                <a:latin typeface="Franklin Gothic Book" panose="020B0503020102020204" pitchFamily="34" charset="0"/>
              </a:rPr>
              <a:t>-High</a:t>
            </a:r>
            <a:endParaRPr lang="en-US" sz="1400" dirty="0">
              <a:solidFill>
                <a:srgbClr val="FF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0" name="Content Placeholder 2"/>
          <p:cNvSpPr txBox="1">
            <a:spLocks noChangeAspect="1"/>
          </p:cNvSpPr>
          <p:nvPr/>
        </p:nvSpPr>
        <p:spPr>
          <a:xfrm>
            <a:off x="838200" y="2791799"/>
            <a:ext cx="4138748" cy="2106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19B42"/>
              </a:buClr>
              <a:buFont typeface="Wingdings" charset="2"/>
              <a:buChar char="§"/>
              <a:defRPr sz="26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  <a:lvl2pPr marL="571500" indent="-292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4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2pPr>
            <a:lvl3pPr marL="8509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2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3pPr>
            <a:lvl4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0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4pPr>
            <a:lvl5pPr marL="1422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18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 smtClean="0">
                <a:latin typeface="Franklin Gothic Book" panose="020B0503020102020204" pitchFamily="34" charset="0"/>
                <a:cs typeface="Calibri Light"/>
              </a:rPr>
              <a:t>Recommendations – 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</a:t>
            </a:r>
          </a:p>
          <a:p>
            <a:endParaRPr lang="en-US" sz="2800" dirty="0" smtClean="0">
              <a:latin typeface="Franklin Gothic Book" panose="020B0503020102020204" pitchFamily="34" charset="0"/>
              <a:cs typeface="Calibri Light"/>
            </a:endParaRPr>
          </a:p>
          <a:p>
            <a:endParaRPr lang="en-US" sz="2800" dirty="0">
              <a:latin typeface="Franklin Gothic Book" panose="020B0503020102020204" pitchFamily="34" charset="0"/>
              <a:cs typeface="Calibri Light"/>
            </a:endParaRPr>
          </a:p>
        </p:txBody>
      </p:sp>
      <p:sp>
        <p:nvSpPr>
          <p:cNvPr id="14" name="Content Placeholder 2"/>
          <p:cNvSpPr txBox="1">
            <a:spLocks noChangeAspect="1"/>
          </p:cNvSpPr>
          <p:nvPr/>
        </p:nvSpPr>
        <p:spPr>
          <a:xfrm>
            <a:off x="838199" y="1504019"/>
            <a:ext cx="4138749" cy="2106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19B42"/>
              </a:buClr>
              <a:buFont typeface="Wingdings" charset="2"/>
              <a:buChar char="§"/>
              <a:defRPr sz="26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  <a:lvl2pPr marL="571500" indent="-292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4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2pPr>
            <a:lvl3pPr marL="8509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2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3pPr>
            <a:lvl4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0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4pPr>
            <a:lvl5pPr marL="1422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18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 smtClean="0">
                <a:latin typeface="Franklin Gothic Book" panose="020B0503020102020204" pitchFamily="34" charset="0"/>
                <a:cs typeface="Calibri Light"/>
              </a:rPr>
              <a:t>Findings – 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</a:t>
            </a:r>
          </a:p>
          <a:p>
            <a:endParaRPr lang="en-US" sz="2800" dirty="0" smtClean="0">
              <a:latin typeface="Franklin Gothic Book" panose="020B0503020102020204" pitchFamily="34" charset="0"/>
              <a:cs typeface="Calibri Light"/>
            </a:endParaRPr>
          </a:p>
          <a:p>
            <a:endParaRPr lang="en-US" sz="2800" dirty="0">
              <a:latin typeface="Franklin Gothic Book" panose="020B0503020102020204" pitchFamily="34" charset="0"/>
              <a:cs typeface="Calibri Light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6374675" y="1504019"/>
            <a:ext cx="5398225" cy="435133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67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9" r="3839"/>
          <a:stretch>
            <a:fillRect/>
          </a:stretch>
        </p:blipFill>
        <p:spPr/>
      </p:pic>
      <p:sp>
        <p:nvSpPr>
          <p:cNvPr id="46" name="Title 4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SEO Content</a:t>
            </a:r>
            <a:endParaRPr lang="en-US" dirty="0"/>
          </a:p>
        </p:txBody>
      </p:sp>
      <p:sp>
        <p:nvSpPr>
          <p:cNvPr id="18" name="Subtitle 17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Assessment of META Elements, Relevancy &amp; Optimization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6234545" y="-543648"/>
            <a:ext cx="5972834" cy="386505"/>
            <a:chOff x="6234545" y="-543648"/>
            <a:chExt cx="5972834" cy="386505"/>
          </a:xfrm>
        </p:grpSpPr>
        <p:sp>
          <p:nvSpPr>
            <p:cNvPr id="42" name="TextBox 41"/>
            <p:cNvSpPr txBox="1"/>
            <p:nvPr/>
          </p:nvSpPr>
          <p:spPr>
            <a:xfrm>
              <a:off x="6567054" y="-543648"/>
              <a:ext cx="23841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4B4F54"/>
                  </a:solidFill>
                  <a:latin typeface="Franklin Gothic Book" charset="0"/>
                  <a:ea typeface="Franklin Gothic Book" charset="0"/>
                  <a:cs typeface="Franklin Gothic Book" charset="0"/>
                </a:rPr>
                <a:t>Drag your image here. </a:t>
              </a:r>
            </a:p>
          </p:txBody>
        </p:sp>
        <p:sp>
          <p:nvSpPr>
            <p:cNvPr id="45" name="Right Arrow 44"/>
            <p:cNvSpPr/>
            <p:nvPr/>
          </p:nvSpPr>
          <p:spPr>
            <a:xfrm rot="10800000">
              <a:off x="6234545" y="-474520"/>
              <a:ext cx="318655" cy="317377"/>
            </a:xfrm>
            <a:prstGeom prst="rightArrow">
              <a:avLst/>
            </a:prstGeom>
            <a:solidFill>
              <a:srgbClr val="4B4F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52" b="1"/>
            <a:stretch/>
          </p:blipFill>
          <p:spPr>
            <a:xfrm>
              <a:off x="10712174" y="-503583"/>
              <a:ext cx="812800" cy="327842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8796011" y="-543648"/>
              <a:ext cx="20042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4B4F54"/>
                  </a:solidFill>
                  <a:latin typeface="Franklin Gothic Book" charset="0"/>
                  <a:ea typeface="Franklin Gothic Book" charset="0"/>
                  <a:cs typeface="Franklin Gothic Book" charset="0"/>
                </a:rPr>
                <a:t>If Text disappears, 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1443900" y="-543648"/>
              <a:ext cx="7634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4B4F54"/>
                  </a:solidFill>
                  <a:latin typeface="Franklin Gothic Book" charset="0"/>
                  <a:ea typeface="Franklin Gothic Book" charset="0"/>
                  <a:cs typeface="Franklin Gothic Book" charset="0"/>
                </a:rPr>
                <a:t>layout</a:t>
              </a:r>
              <a:endParaRPr lang="en-US" dirty="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084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6E67D-76C3-134B-9033-E840CF6BCBA0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Title Tag Analysis </a:t>
            </a:r>
          </a:p>
          <a:p>
            <a:r>
              <a:rPr lang="en-US" sz="1800" dirty="0"/>
              <a:t>Keyword to Landing Page Mapping</a:t>
            </a:r>
          </a:p>
          <a:p>
            <a:r>
              <a:rPr lang="en-US" sz="1800" dirty="0" smtClean="0"/>
              <a:t>Informational </a:t>
            </a:r>
            <a:r>
              <a:rPr lang="en-US" sz="1800" dirty="0"/>
              <a:t>Content Optimized</a:t>
            </a:r>
          </a:p>
          <a:p>
            <a:r>
              <a:rPr lang="en-US" sz="1800" dirty="0" smtClean="0"/>
              <a:t>Header </a:t>
            </a:r>
            <a:r>
              <a:rPr lang="en-US" sz="1800" dirty="0"/>
              <a:t>&lt;H1&gt; Tag Utilization </a:t>
            </a:r>
          </a:p>
          <a:p>
            <a:r>
              <a:rPr lang="en-US" sz="1800" dirty="0"/>
              <a:t>META Description Analysis</a:t>
            </a:r>
          </a:p>
          <a:p>
            <a:r>
              <a:rPr lang="en-US" sz="1800" dirty="0"/>
              <a:t>Targeted Keyword Analysis</a:t>
            </a:r>
          </a:p>
          <a:p>
            <a:r>
              <a:rPr lang="en-US" sz="1800" dirty="0"/>
              <a:t>Multi-media Optimization</a:t>
            </a:r>
          </a:p>
          <a:p>
            <a:r>
              <a:rPr lang="en-US" sz="1800" dirty="0"/>
              <a:t>Native Site Map</a:t>
            </a:r>
          </a:p>
          <a:p>
            <a:endParaRPr lang="en-US" sz="16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Checkpoints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8" r="35388"/>
          <a:stretch>
            <a:fillRect/>
          </a:stretch>
        </p:blipFill>
        <p:spPr/>
      </p:pic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4419735"/>
              </p:ext>
            </p:extLst>
          </p:nvPr>
        </p:nvGraphicFramePr>
        <p:xfrm>
          <a:off x="5903168" y="2314892"/>
          <a:ext cx="2569246" cy="2808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8517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5238"/>
            <a:ext cx="10934700" cy="590839"/>
          </a:xfrm>
        </p:spPr>
        <p:txBody>
          <a:bodyPr/>
          <a:lstStyle/>
          <a:p>
            <a:r>
              <a:rPr lang="en-US" dirty="0" smtClean="0"/>
              <a:t>Content: META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6E67D-76C3-134B-9033-E840CF6BCBA0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1" name="Content Placeholder 2"/>
          <p:cNvSpPr txBox="1">
            <a:spLocks noChangeAspect="1"/>
          </p:cNvSpPr>
          <p:nvPr/>
        </p:nvSpPr>
        <p:spPr>
          <a:xfrm>
            <a:off x="838199" y="688473"/>
            <a:ext cx="4922521" cy="12753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19B42"/>
              </a:buClr>
              <a:buFont typeface="Wingdings" charset="2"/>
              <a:buChar char="§"/>
              <a:defRPr sz="26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  <a:lvl2pPr marL="571500" indent="-292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4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2pPr>
            <a:lvl3pPr marL="8509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2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3pPr>
            <a:lvl4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0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4pPr>
            <a:lvl5pPr marL="1422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18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1600" b="1" dirty="0" smtClean="0">
                <a:latin typeface="Franklin Gothic Book" panose="020B0503020102020204" pitchFamily="34" charset="0"/>
                <a:cs typeface="Calibri Light"/>
              </a:rPr>
              <a:t>Rationale – </a:t>
            </a:r>
            <a:r>
              <a:rPr lang="en-US" sz="1300" dirty="0" smtClean="0">
                <a:latin typeface="Franklin Gothic Book" panose="020B0503020102020204" pitchFamily="34" charset="0"/>
                <a:cs typeface="Calibri Light"/>
              </a:rPr>
              <a:t>Analysis of the site’s META data including &lt;Title&gt;, META descriptions, &lt;H1&gt;, Open Graph, and structured object tags.</a:t>
            </a:r>
            <a:endParaRPr lang="en-US" sz="1300" dirty="0">
              <a:latin typeface="Franklin Gothic Book" panose="020B0503020102020204" pitchFamily="34" charset="0"/>
              <a:cs typeface="Calibri Light"/>
            </a:endParaRPr>
          </a:p>
          <a:p>
            <a:endParaRPr lang="en-US" sz="2800" dirty="0" smtClean="0">
              <a:latin typeface="Franklin Gothic Book" panose="020B0503020102020204" pitchFamily="34" charset="0"/>
              <a:cs typeface="Calibri Light"/>
            </a:endParaRPr>
          </a:p>
          <a:p>
            <a:endParaRPr lang="en-US" sz="2800" dirty="0">
              <a:latin typeface="Franklin Gothic Book" panose="020B0503020102020204" pitchFamily="34" charset="0"/>
              <a:cs typeface="Calibri Light"/>
            </a:endParaRPr>
          </a:p>
        </p:txBody>
      </p:sp>
      <p:sp>
        <p:nvSpPr>
          <p:cNvPr id="13" name="Rectangle 12"/>
          <p:cNvSpPr>
            <a:spLocks noChangeAspect="1"/>
          </p:cNvSpPr>
          <p:nvPr/>
        </p:nvSpPr>
        <p:spPr>
          <a:xfrm>
            <a:off x="10515600" y="0"/>
            <a:ext cx="1655718" cy="52322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1400" dirty="0" smtClean="0">
                <a:latin typeface="Franklin Gothic Book" panose="020B0503020102020204" pitchFamily="34" charset="0"/>
              </a:rPr>
              <a:t>Impact: </a:t>
            </a:r>
            <a:r>
              <a:rPr lang="en-US" sz="1400" dirty="0" smtClean="0">
                <a:solidFill>
                  <a:srgbClr val="FF0000"/>
                </a:solidFill>
                <a:latin typeface="Franklin Gothic Book" panose="020B0503020102020204" pitchFamily="34" charset="0"/>
              </a:rPr>
              <a:t>High</a:t>
            </a:r>
          </a:p>
          <a:p>
            <a:pPr algn="ctr"/>
            <a:r>
              <a:rPr lang="en-US" sz="1400" dirty="0">
                <a:latin typeface="Franklin Gothic Book" panose="020B0503020102020204" pitchFamily="34" charset="0"/>
              </a:rPr>
              <a:t>Difficulty: </a:t>
            </a:r>
            <a:r>
              <a:rPr lang="en-US" sz="1400" dirty="0" smtClean="0">
                <a:solidFill>
                  <a:srgbClr val="FFC000"/>
                </a:solidFill>
                <a:latin typeface="Franklin Gothic Book" panose="020B0503020102020204" pitchFamily="34" charset="0"/>
              </a:rPr>
              <a:t>Mid</a:t>
            </a:r>
            <a:r>
              <a:rPr lang="en-US" sz="1400" dirty="0" smtClean="0">
                <a:solidFill>
                  <a:srgbClr val="FF0000"/>
                </a:solidFill>
                <a:latin typeface="Franklin Gothic Book" panose="020B0503020102020204" pitchFamily="34" charset="0"/>
              </a:rPr>
              <a:t>-High</a:t>
            </a:r>
            <a:endParaRPr lang="en-US" sz="1400" dirty="0">
              <a:solidFill>
                <a:srgbClr val="FF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0" name="Content Placeholder 2"/>
          <p:cNvSpPr txBox="1">
            <a:spLocks noChangeAspect="1"/>
          </p:cNvSpPr>
          <p:nvPr/>
        </p:nvSpPr>
        <p:spPr>
          <a:xfrm>
            <a:off x="838200" y="2791799"/>
            <a:ext cx="4138748" cy="2106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19B42"/>
              </a:buClr>
              <a:buFont typeface="Wingdings" charset="2"/>
              <a:buChar char="§"/>
              <a:defRPr sz="26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  <a:lvl2pPr marL="571500" indent="-292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4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2pPr>
            <a:lvl3pPr marL="8509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2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3pPr>
            <a:lvl4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0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4pPr>
            <a:lvl5pPr marL="1422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18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 smtClean="0">
                <a:latin typeface="Franklin Gothic Book" panose="020B0503020102020204" pitchFamily="34" charset="0"/>
                <a:cs typeface="Calibri Light"/>
              </a:rPr>
              <a:t>Recommendations – 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</a:t>
            </a:r>
          </a:p>
          <a:p>
            <a:endParaRPr lang="en-US" sz="2800" dirty="0" smtClean="0">
              <a:latin typeface="Franklin Gothic Book" panose="020B0503020102020204" pitchFamily="34" charset="0"/>
              <a:cs typeface="Calibri Light"/>
            </a:endParaRPr>
          </a:p>
          <a:p>
            <a:endParaRPr lang="en-US" sz="2800" dirty="0">
              <a:latin typeface="Franklin Gothic Book" panose="020B0503020102020204" pitchFamily="34" charset="0"/>
              <a:cs typeface="Calibri Light"/>
            </a:endParaRPr>
          </a:p>
        </p:txBody>
      </p:sp>
      <p:sp>
        <p:nvSpPr>
          <p:cNvPr id="14" name="Content Placeholder 2"/>
          <p:cNvSpPr txBox="1">
            <a:spLocks noChangeAspect="1"/>
          </p:cNvSpPr>
          <p:nvPr/>
        </p:nvSpPr>
        <p:spPr>
          <a:xfrm>
            <a:off x="838199" y="1504019"/>
            <a:ext cx="4138749" cy="2106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19B42"/>
              </a:buClr>
              <a:buFont typeface="Wingdings" charset="2"/>
              <a:buChar char="§"/>
              <a:defRPr sz="26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  <a:lvl2pPr marL="571500" indent="-292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4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2pPr>
            <a:lvl3pPr marL="8509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2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3pPr>
            <a:lvl4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0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4pPr>
            <a:lvl5pPr marL="1422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18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 smtClean="0">
                <a:latin typeface="Franklin Gothic Book" panose="020B0503020102020204" pitchFamily="34" charset="0"/>
                <a:cs typeface="Calibri Light"/>
              </a:rPr>
              <a:t>Findings – 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</a:t>
            </a:r>
          </a:p>
          <a:p>
            <a:endParaRPr lang="en-US" sz="2800" dirty="0" smtClean="0">
              <a:latin typeface="Franklin Gothic Book" panose="020B0503020102020204" pitchFamily="34" charset="0"/>
              <a:cs typeface="Calibri Light"/>
            </a:endParaRPr>
          </a:p>
          <a:p>
            <a:endParaRPr lang="en-US" sz="2800" dirty="0">
              <a:latin typeface="Franklin Gothic Book" panose="020B0503020102020204" pitchFamily="34" charset="0"/>
              <a:cs typeface="Calibri Light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6374675" y="1504019"/>
            <a:ext cx="5398225" cy="435133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5238"/>
            <a:ext cx="10934700" cy="590839"/>
          </a:xfrm>
        </p:spPr>
        <p:txBody>
          <a:bodyPr/>
          <a:lstStyle/>
          <a:p>
            <a:r>
              <a:rPr lang="en-US" dirty="0" smtClean="0"/>
              <a:t>Content: Multimedia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6E67D-76C3-134B-9033-E840CF6BCBA0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1" name="Content Placeholder 2"/>
          <p:cNvSpPr txBox="1">
            <a:spLocks noChangeAspect="1"/>
          </p:cNvSpPr>
          <p:nvPr/>
        </p:nvSpPr>
        <p:spPr>
          <a:xfrm>
            <a:off x="838199" y="688473"/>
            <a:ext cx="4791891" cy="12753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19B42"/>
              </a:buClr>
              <a:buFont typeface="Wingdings" charset="2"/>
              <a:buChar char="§"/>
              <a:defRPr sz="26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  <a:lvl2pPr marL="571500" indent="-292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4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2pPr>
            <a:lvl3pPr marL="8509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2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3pPr>
            <a:lvl4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0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4pPr>
            <a:lvl5pPr marL="1422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18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1600" b="1" dirty="0" smtClean="0">
                <a:latin typeface="Franklin Gothic Book" panose="020B0503020102020204" pitchFamily="34" charset="0"/>
                <a:cs typeface="Calibri Light"/>
              </a:rPr>
              <a:t>Rationale – </a:t>
            </a:r>
            <a:r>
              <a:rPr lang="en-US" sz="1300" dirty="0" smtClean="0">
                <a:latin typeface="Franklin Gothic Book" panose="020B0503020102020204" pitchFamily="34" charset="0"/>
                <a:cs typeface="Calibri Light"/>
              </a:rPr>
              <a:t>Analysis of the videos, widgets, and images used and their respective META data inputs.</a:t>
            </a:r>
            <a:endParaRPr lang="en-US" sz="1300" dirty="0">
              <a:latin typeface="Franklin Gothic Book" panose="020B0503020102020204" pitchFamily="34" charset="0"/>
              <a:cs typeface="Calibri Light"/>
            </a:endParaRPr>
          </a:p>
          <a:p>
            <a:endParaRPr lang="en-US" sz="2800" dirty="0" smtClean="0">
              <a:latin typeface="Franklin Gothic Book" panose="020B0503020102020204" pitchFamily="34" charset="0"/>
              <a:cs typeface="Calibri Light"/>
            </a:endParaRPr>
          </a:p>
          <a:p>
            <a:endParaRPr lang="en-US" sz="2800" dirty="0">
              <a:latin typeface="Franklin Gothic Book" panose="020B0503020102020204" pitchFamily="34" charset="0"/>
              <a:cs typeface="Calibri Light"/>
            </a:endParaRPr>
          </a:p>
        </p:txBody>
      </p:sp>
      <p:sp>
        <p:nvSpPr>
          <p:cNvPr id="13" name="Rectangle 12"/>
          <p:cNvSpPr>
            <a:spLocks noChangeAspect="1"/>
          </p:cNvSpPr>
          <p:nvPr/>
        </p:nvSpPr>
        <p:spPr>
          <a:xfrm>
            <a:off x="10515600" y="0"/>
            <a:ext cx="1655718" cy="52322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1400" dirty="0" smtClean="0">
                <a:latin typeface="Franklin Gothic Book" panose="020B0503020102020204" pitchFamily="34" charset="0"/>
              </a:rPr>
              <a:t>Impact: </a:t>
            </a:r>
            <a:r>
              <a:rPr lang="en-US" sz="1400" dirty="0" smtClean="0">
                <a:solidFill>
                  <a:srgbClr val="FF0000"/>
                </a:solidFill>
                <a:latin typeface="Franklin Gothic Book" panose="020B0503020102020204" pitchFamily="34" charset="0"/>
              </a:rPr>
              <a:t>High</a:t>
            </a:r>
          </a:p>
          <a:p>
            <a:pPr algn="ctr"/>
            <a:r>
              <a:rPr lang="en-US" sz="1400" dirty="0">
                <a:latin typeface="Franklin Gothic Book" panose="020B0503020102020204" pitchFamily="34" charset="0"/>
              </a:rPr>
              <a:t>Difficulty: </a:t>
            </a:r>
            <a:r>
              <a:rPr lang="en-US" sz="1400" dirty="0" smtClean="0">
                <a:solidFill>
                  <a:srgbClr val="FFC000"/>
                </a:solidFill>
                <a:latin typeface="Franklin Gothic Book" panose="020B0503020102020204" pitchFamily="34" charset="0"/>
              </a:rPr>
              <a:t>Mid</a:t>
            </a:r>
            <a:r>
              <a:rPr lang="en-US" sz="1400" dirty="0" smtClean="0">
                <a:solidFill>
                  <a:srgbClr val="FF0000"/>
                </a:solidFill>
                <a:latin typeface="Franklin Gothic Book" panose="020B0503020102020204" pitchFamily="34" charset="0"/>
              </a:rPr>
              <a:t>-High</a:t>
            </a:r>
            <a:endParaRPr lang="en-US" sz="1400" dirty="0">
              <a:solidFill>
                <a:srgbClr val="FF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0" name="Content Placeholder 2"/>
          <p:cNvSpPr txBox="1">
            <a:spLocks noChangeAspect="1"/>
          </p:cNvSpPr>
          <p:nvPr/>
        </p:nvSpPr>
        <p:spPr>
          <a:xfrm>
            <a:off x="838200" y="2791799"/>
            <a:ext cx="4138748" cy="2106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19B42"/>
              </a:buClr>
              <a:buFont typeface="Wingdings" charset="2"/>
              <a:buChar char="§"/>
              <a:defRPr sz="26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  <a:lvl2pPr marL="571500" indent="-292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4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2pPr>
            <a:lvl3pPr marL="8509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2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3pPr>
            <a:lvl4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0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4pPr>
            <a:lvl5pPr marL="1422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18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 smtClean="0">
                <a:latin typeface="Franklin Gothic Book" panose="020B0503020102020204" pitchFamily="34" charset="0"/>
                <a:cs typeface="Calibri Light"/>
              </a:rPr>
              <a:t>Recommendations – 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</a:t>
            </a:r>
          </a:p>
          <a:p>
            <a:endParaRPr lang="en-US" sz="2800" dirty="0" smtClean="0">
              <a:latin typeface="Franklin Gothic Book" panose="020B0503020102020204" pitchFamily="34" charset="0"/>
              <a:cs typeface="Calibri Light"/>
            </a:endParaRPr>
          </a:p>
          <a:p>
            <a:endParaRPr lang="en-US" sz="2800" dirty="0">
              <a:latin typeface="Franklin Gothic Book" panose="020B0503020102020204" pitchFamily="34" charset="0"/>
              <a:cs typeface="Calibri Light"/>
            </a:endParaRPr>
          </a:p>
        </p:txBody>
      </p:sp>
      <p:sp>
        <p:nvSpPr>
          <p:cNvPr id="14" name="Content Placeholder 2"/>
          <p:cNvSpPr txBox="1">
            <a:spLocks noChangeAspect="1"/>
          </p:cNvSpPr>
          <p:nvPr/>
        </p:nvSpPr>
        <p:spPr>
          <a:xfrm>
            <a:off x="838199" y="1504019"/>
            <a:ext cx="4138749" cy="2106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19B42"/>
              </a:buClr>
              <a:buFont typeface="Wingdings" charset="2"/>
              <a:buChar char="§"/>
              <a:defRPr sz="26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  <a:lvl2pPr marL="571500" indent="-292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4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2pPr>
            <a:lvl3pPr marL="8509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2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3pPr>
            <a:lvl4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0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4pPr>
            <a:lvl5pPr marL="1422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18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 smtClean="0">
                <a:latin typeface="Franklin Gothic Book" panose="020B0503020102020204" pitchFamily="34" charset="0"/>
                <a:cs typeface="Calibri Light"/>
              </a:rPr>
              <a:t>Findings – 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</a:t>
            </a:r>
          </a:p>
          <a:p>
            <a:endParaRPr lang="en-US" sz="2800" dirty="0" smtClean="0">
              <a:latin typeface="Franklin Gothic Book" panose="020B0503020102020204" pitchFamily="34" charset="0"/>
              <a:cs typeface="Calibri Light"/>
            </a:endParaRPr>
          </a:p>
          <a:p>
            <a:endParaRPr lang="en-US" sz="2800" dirty="0">
              <a:latin typeface="Franklin Gothic Book" panose="020B0503020102020204" pitchFamily="34" charset="0"/>
              <a:cs typeface="Calibri Light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6374675" y="1504019"/>
            <a:ext cx="5398225" cy="435133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69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5238"/>
            <a:ext cx="10934700" cy="590839"/>
          </a:xfrm>
        </p:spPr>
        <p:txBody>
          <a:bodyPr/>
          <a:lstStyle/>
          <a:p>
            <a:r>
              <a:rPr lang="en-US" dirty="0" smtClean="0"/>
              <a:t>Content: Body Copy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6E67D-76C3-134B-9033-E840CF6BCBA0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1" name="Content Placeholder 2"/>
          <p:cNvSpPr txBox="1">
            <a:spLocks noChangeAspect="1"/>
          </p:cNvSpPr>
          <p:nvPr/>
        </p:nvSpPr>
        <p:spPr>
          <a:xfrm>
            <a:off x="838199" y="688473"/>
            <a:ext cx="4791891" cy="12753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19B42"/>
              </a:buClr>
              <a:buFont typeface="Wingdings" charset="2"/>
              <a:buChar char="§"/>
              <a:defRPr sz="26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  <a:lvl2pPr marL="571500" indent="-292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4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2pPr>
            <a:lvl3pPr marL="8509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2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3pPr>
            <a:lvl4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0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4pPr>
            <a:lvl5pPr marL="1422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18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1600" b="1" dirty="0" smtClean="0">
                <a:latin typeface="Franklin Gothic Book" panose="020B0503020102020204" pitchFamily="34" charset="0"/>
                <a:cs typeface="Calibri Light"/>
              </a:rPr>
              <a:t>Rationale – </a:t>
            </a:r>
            <a:r>
              <a:rPr lang="en-US" sz="1300" dirty="0" smtClean="0">
                <a:latin typeface="Franklin Gothic Book" panose="020B0503020102020204" pitchFamily="34" charset="0"/>
                <a:cs typeface="Calibri Light"/>
              </a:rPr>
              <a:t>Analysis of the on-page text and internal links associated with related content.</a:t>
            </a:r>
            <a:endParaRPr lang="en-US" sz="1300" dirty="0">
              <a:latin typeface="Franklin Gothic Book" panose="020B0503020102020204" pitchFamily="34" charset="0"/>
              <a:cs typeface="Calibri Light"/>
            </a:endParaRPr>
          </a:p>
          <a:p>
            <a:endParaRPr lang="en-US" sz="2800" dirty="0" smtClean="0">
              <a:latin typeface="Franklin Gothic Book" panose="020B0503020102020204" pitchFamily="34" charset="0"/>
              <a:cs typeface="Calibri Light"/>
            </a:endParaRPr>
          </a:p>
          <a:p>
            <a:endParaRPr lang="en-US" sz="2800" dirty="0">
              <a:latin typeface="Franklin Gothic Book" panose="020B0503020102020204" pitchFamily="34" charset="0"/>
              <a:cs typeface="Calibri Light"/>
            </a:endParaRPr>
          </a:p>
        </p:txBody>
      </p:sp>
      <p:sp>
        <p:nvSpPr>
          <p:cNvPr id="13" name="Rectangle 12"/>
          <p:cNvSpPr>
            <a:spLocks noChangeAspect="1"/>
          </p:cNvSpPr>
          <p:nvPr/>
        </p:nvSpPr>
        <p:spPr>
          <a:xfrm>
            <a:off x="10515600" y="0"/>
            <a:ext cx="1655718" cy="52322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1400" dirty="0" smtClean="0">
                <a:latin typeface="Franklin Gothic Book" panose="020B0503020102020204" pitchFamily="34" charset="0"/>
              </a:rPr>
              <a:t>Impact: </a:t>
            </a:r>
            <a:r>
              <a:rPr lang="en-US" sz="1400" dirty="0" smtClean="0">
                <a:solidFill>
                  <a:srgbClr val="FF0000"/>
                </a:solidFill>
                <a:latin typeface="Franklin Gothic Book" panose="020B0503020102020204" pitchFamily="34" charset="0"/>
              </a:rPr>
              <a:t>High</a:t>
            </a:r>
          </a:p>
          <a:p>
            <a:pPr algn="ctr"/>
            <a:r>
              <a:rPr lang="en-US" sz="1400" dirty="0">
                <a:latin typeface="Franklin Gothic Book" panose="020B0503020102020204" pitchFamily="34" charset="0"/>
              </a:rPr>
              <a:t>Difficulty: </a:t>
            </a:r>
            <a:r>
              <a:rPr lang="en-US" sz="1400" dirty="0" smtClean="0">
                <a:solidFill>
                  <a:srgbClr val="FFC000"/>
                </a:solidFill>
                <a:latin typeface="Franklin Gothic Book" panose="020B0503020102020204" pitchFamily="34" charset="0"/>
              </a:rPr>
              <a:t>Mid</a:t>
            </a:r>
            <a:r>
              <a:rPr lang="en-US" sz="1400" dirty="0" smtClean="0">
                <a:solidFill>
                  <a:srgbClr val="FF0000"/>
                </a:solidFill>
                <a:latin typeface="Franklin Gothic Book" panose="020B0503020102020204" pitchFamily="34" charset="0"/>
              </a:rPr>
              <a:t>-High</a:t>
            </a:r>
            <a:endParaRPr lang="en-US" sz="1400" dirty="0">
              <a:solidFill>
                <a:srgbClr val="FF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0" name="Content Placeholder 2"/>
          <p:cNvSpPr txBox="1">
            <a:spLocks noChangeAspect="1"/>
          </p:cNvSpPr>
          <p:nvPr/>
        </p:nvSpPr>
        <p:spPr>
          <a:xfrm>
            <a:off x="838200" y="2791799"/>
            <a:ext cx="4138748" cy="2106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19B42"/>
              </a:buClr>
              <a:buFont typeface="Wingdings" charset="2"/>
              <a:buChar char="§"/>
              <a:defRPr sz="26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  <a:lvl2pPr marL="571500" indent="-292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4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2pPr>
            <a:lvl3pPr marL="8509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2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3pPr>
            <a:lvl4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0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4pPr>
            <a:lvl5pPr marL="1422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18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 smtClean="0">
                <a:latin typeface="Franklin Gothic Book" panose="020B0503020102020204" pitchFamily="34" charset="0"/>
                <a:cs typeface="Calibri Light"/>
              </a:rPr>
              <a:t>Recommendations – 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</a:t>
            </a:r>
          </a:p>
          <a:p>
            <a:endParaRPr lang="en-US" sz="2800" dirty="0" smtClean="0">
              <a:latin typeface="Franklin Gothic Book" panose="020B0503020102020204" pitchFamily="34" charset="0"/>
              <a:cs typeface="Calibri Light"/>
            </a:endParaRPr>
          </a:p>
          <a:p>
            <a:endParaRPr lang="en-US" sz="2800" dirty="0">
              <a:latin typeface="Franklin Gothic Book" panose="020B0503020102020204" pitchFamily="34" charset="0"/>
              <a:cs typeface="Calibri Light"/>
            </a:endParaRPr>
          </a:p>
        </p:txBody>
      </p:sp>
      <p:sp>
        <p:nvSpPr>
          <p:cNvPr id="14" name="Content Placeholder 2"/>
          <p:cNvSpPr txBox="1">
            <a:spLocks noChangeAspect="1"/>
          </p:cNvSpPr>
          <p:nvPr/>
        </p:nvSpPr>
        <p:spPr>
          <a:xfrm>
            <a:off x="838199" y="1504019"/>
            <a:ext cx="4138749" cy="2106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19B42"/>
              </a:buClr>
              <a:buFont typeface="Wingdings" charset="2"/>
              <a:buChar char="§"/>
              <a:defRPr sz="26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  <a:lvl2pPr marL="571500" indent="-292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4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2pPr>
            <a:lvl3pPr marL="8509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2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3pPr>
            <a:lvl4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0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4pPr>
            <a:lvl5pPr marL="1422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18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 smtClean="0">
                <a:latin typeface="Franklin Gothic Book" panose="020B0503020102020204" pitchFamily="34" charset="0"/>
                <a:cs typeface="Calibri Light"/>
              </a:rPr>
              <a:t>Findings – 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</a:t>
            </a:r>
          </a:p>
          <a:p>
            <a:endParaRPr lang="en-US" sz="2800" dirty="0" smtClean="0">
              <a:latin typeface="Franklin Gothic Book" panose="020B0503020102020204" pitchFamily="34" charset="0"/>
              <a:cs typeface="Calibri Light"/>
            </a:endParaRPr>
          </a:p>
          <a:p>
            <a:endParaRPr lang="en-US" sz="2800" dirty="0">
              <a:latin typeface="Franklin Gothic Book" panose="020B0503020102020204" pitchFamily="34" charset="0"/>
              <a:cs typeface="Calibri Light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6374675" y="1504019"/>
            <a:ext cx="5398225" cy="435133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11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0" r="4010"/>
          <a:stretch>
            <a:fillRect/>
          </a:stretch>
        </p:blipFill>
        <p:spPr/>
      </p:pic>
      <p:sp>
        <p:nvSpPr>
          <p:cNvPr id="46" name="Title 4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Authority</a:t>
            </a:r>
            <a:endParaRPr lang="en-US" dirty="0"/>
          </a:p>
        </p:txBody>
      </p:sp>
      <p:sp>
        <p:nvSpPr>
          <p:cNvPr id="18" name="Subtitle 17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Assessment of Link Portfolio, Signals &amp; Social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6234545" y="-543648"/>
            <a:ext cx="5972834" cy="386505"/>
            <a:chOff x="6234545" y="-543648"/>
            <a:chExt cx="5972834" cy="386505"/>
          </a:xfrm>
        </p:grpSpPr>
        <p:sp>
          <p:nvSpPr>
            <p:cNvPr id="42" name="TextBox 41"/>
            <p:cNvSpPr txBox="1"/>
            <p:nvPr/>
          </p:nvSpPr>
          <p:spPr>
            <a:xfrm>
              <a:off x="6567054" y="-543648"/>
              <a:ext cx="23841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4B4F54"/>
                  </a:solidFill>
                  <a:latin typeface="Franklin Gothic Book" charset="0"/>
                  <a:ea typeface="Franklin Gothic Book" charset="0"/>
                  <a:cs typeface="Franklin Gothic Book" charset="0"/>
                </a:rPr>
                <a:t>Drag your image here. </a:t>
              </a:r>
            </a:p>
          </p:txBody>
        </p:sp>
        <p:sp>
          <p:nvSpPr>
            <p:cNvPr id="45" name="Right Arrow 44"/>
            <p:cNvSpPr/>
            <p:nvPr/>
          </p:nvSpPr>
          <p:spPr>
            <a:xfrm rot="10800000">
              <a:off x="6234545" y="-474520"/>
              <a:ext cx="318655" cy="317377"/>
            </a:xfrm>
            <a:prstGeom prst="rightArrow">
              <a:avLst/>
            </a:prstGeom>
            <a:solidFill>
              <a:srgbClr val="4B4F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52" b="1"/>
            <a:stretch/>
          </p:blipFill>
          <p:spPr>
            <a:xfrm>
              <a:off x="10712174" y="-503583"/>
              <a:ext cx="812800" cy="327842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8796011" y="-543648"/>
              <a:ext cx="20042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4B4F54"/>
                  </a:solidFill>
                  <a:latin typeface="Franklin Gothic Book" charset="0"/>
                  <a:ea typeface="Franklin Gothic Book" charset="0"/>
                  <a:cs typeface="Franklin Gothic Book" charset="0"/>
                </a:rPr>
                <a:t>If Text disappears, 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1443900" y="-543648"/>
              <a:ext cx="7634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4B4F54"/>
                  </a:solidFill>
                  <a:latin typeface="Franklin Gothic Book" charset="0"/>
                  <a:ea typeface="Franklin Gothic Book" charset="0"/>
                  <a:cs typeface="Franklin Gothic Book" charset="0"/>
                </a:rPr>
                <a:t>layout</a:t>
              </a:r>
              <a:endParaRPr lang="en-US" dirty="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095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6E67D-76C3-134B-9033-E840CF6BCBA0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Local Distribution and Accuracy</a:t>
            </a:r>
          </a:p>
          <a:p>
            <a:r>
              <a:rPr lang="en-US" sz="1800" dirty="0"/>
              <a:t>Informational Content Earns Links</a:t>
            </a:r>
          </a:p>
          <a:p>
            <a:r>
              <a:rPr lang="en-US" sz="1800" dirty="0"/>
              <a:t>Social Media Presence &amp; Activity</a:t>
            </a:r>
          </a:p>
          <a:p>
            <a:r>
              <a:rPr lang="en-US" sz="1800" dirty="0"/>
              <a:t>Inbound Link Quality</a:t>
            </a:r>
          </a:p>
          <a:p>
            <a:r>
              <a:rPr lang="en-US" sz="1800" dirty="0"/>
              <a:t>Inbound Links Anchor Text Quality</a:t>
            </a:r>
          </a:p>
          <a:p>
            <a:r>
              <a:rPr lang="en-US" sz="1800" dirty="0"/>
              <a:t>Social Media Engagement</a:t>
            </a:r>
          </a:p>
          <a:p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Authority Checkpoints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42" r="35442"/>
          <a:stretch>
            <a:fillRect/>
          </a:stretch>
        </p:blipFill>
        <p:spPr/>
      </p:pic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1472978"/>
              </p:ext>
            </p:extLst>
          </p:nvPr>
        </p:nvGraphicFramePr>
        <p:xfrm>
          <a:off x="5678580" y="1870075"/>
          <a:ext cx="2569246" cy="2808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2006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3" r="21193"/>
          <a:stretch>
            <a:fillRect/>
          </a:stretch>
        </p:blipFill>
        <p:spPr/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Performance Content </a:t>
            </a:r>
            <a:r>
              <a:rPr lang="en-US" dirty="0" smtClean="0"/>
              <a:t>Audit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6E67D-76C3-134B-9033-E840CF6BCBA0}" type="slidenum">
              <a:rPr lang="en-US" smtClean="0"/>
              <a:t>2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137253" y="1733550"/>
            <a:ext cx="7054747" cy="4486275"/>
          </a:xfrm>
        </p:spPr>
        <p:txBody>
          <a:bodyPr/>
          <a:lstStyle/>
          <a:p>
            <a:r>
              <a:rPr lang="en-US" sz="3200" dirty="0"/>
              <a:t>Primary Audit</a:t>
            </a:r>
          </a:p>
          <a:p>
            <a:pPr lvl="2"/>
            <a:r>
              <a:rPr lang="en-US" dirty="0"/>
              <a:t>Technical</a:t>
            </a:r>
          </a:p>
          <a:p>
            <a:pPr lvl="2"/>
            <a:r>
              <a:rPr lang="en-US" dirty="0"/>
              <a:t>Content</a:t>
            </a:r>
          </a:p>
          <a:p>
            <a:pPr lvl="2"/>
            <a:r>
              <a:rPr lang="en-US" dirty="0"/>
              <a:t>Authority</a:t>
            </a:r>
          </a:p>
          <a:p>
            <a:pPr lvl="2"/>
            <a:r>
              <a:rPr lang="en-US" dirty="0" smtClean="0"/>
              <a:t>Experience</a:t>
            </a:r>
          </a:p>
          <a:p>
            <a:pPr marL="3036888" lvl="2" indent="0">
              <a:buNone/>
            </a:pPr>
            <a:endParaRPr lang="en-US" dirty="0"/>
          </a:p>
          <a:p>
            <a:r>
              <a:rPr lang="en-US" sz="3200" dirty="0"/>
              <a:t>Summary of Audit</a:t>
            </a:r>
          </a:p>
          <a:p>
            <a:pPr marL="2552700" indent="0">
              <a:buNone/>
            </a:pP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3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5238"/>
            <a:ext cx="10934700" cy="590839"/>
          </a:xfrm>
        </p:spPr>
        <p:txBody>
          <a:bodyPr/>
          <a:lstStyle/>
          <a:p>
            <a:r>
              <a:rPr lang="en-US" dirty="0" smtClean="0"/>
              <a:t>Authority: External Links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6E67D-76C3-134B-9033-E840CF6BCBA0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1" name="Content Placeholder 2"/>
          <p:cNvSpPr txBox="1">
            <a:spLocks noChangeAspect="1"/>
          </p:cNvSpPr>
          <p:nvPr/>
        </p:nvSpPr>
        <p:spPr>
          <a:xfrm>
            <a:off x="838199" y="688473"/>
            <a:ext cx="4791891" cy="12753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19B42"/>
              </a:buClr>
              <a:buFont typeface="Wingdings" charset="2"/>
              <a:buChar char="§"/>
              <a:defRPr sz="26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  <a:lvl2pPr marL="571500" indent="-292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4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2pPr>
            <a:lvl3pPr marL="8509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2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3pPr>
            <a:lvl4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0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4pPr>
            <a:lvl5pPr marL="1422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18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1600" b="1" dirty="0" smtClean="0">
                <a:latin typeface="Franklin Gothic Book" panose="020B0503020102020204" pitchFamily="34" charset="0"/>
                <a:cs typeface="Calibri Light"/>
              </a:rPr>
              <a:t>Rationale – </a:t>
            </a:r>
            <a:r>
              <a:rPr lang="en-US" sz="1300" dirty="0" smtClean="0">
                <a:latin typeface="Franklin Gothic Book" panose="020B0503020102020204" pitchFamily="34" charset="0"/>
                <a:cs typeface="Calibri Light"/>
              </a:rPr>
              <a:t>Analysis of the website’s external link portfolio the top competition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</a:t>
            </a:r>
            <a:r>
              <a:rPr lang="en-US" sz="1300" dirty="0" smtClean="0">
                <a:latin typeface="Franklin Gothic Book" panose="020B0503020102020204" pitchFamily="34" charset="0"/>
                <a:cs typeface="Calibri Light"/>
              </a:rPr>
              <a:t>and the examination of the site’s linkable assets.</a:t>
            </a:r>
            <a:endParaRPr lang="en-US" sz="1300" dirty="0">
              <a:latin typeface="Franklin Gothic Book" panose="020B0503020102020204" pitchFamily="34" charset="0"/>
              <a:cs typeface="Calibri Light"/>
            </a:endParaRPr>
          </a:p>
          <a:p>
            <a:endParaRPr lang="en-US" sz="2800" dirty="0" smtClean="0">
              <a:latin typeface="Franklin Gothic Book" panose="020B0503020102020204" pitchFamily="34" charset="0"/>
              <a:cs typeface="Calibri Light"/>
            </a:endParaRPr>
          </a:p>
          <a:p>
            <a:endParaRPr lang="en-US" sz="2800" dirty="0">
              <a:latin typeface="Franklin Gothic Book" panose="020B0503020102020204" pitchFamily="34" charset="0"/>
              <a:cs typeface="Calibri Light"/>
            </a:endParaRPr>
          </a:p>
        </p:txBody>
      </p:sp>
      <p:sp>
        <p:nvSpPr>
          <p:cNvPr id="13" name="Rectangle 12"/>
          <p:cNvSpPr>
            <a:spLocks noChangeAspect="1"/>
          </p:cNvSpPr>
          <p:nvPr/>
        </p:nvSpPr>
        <p:spPr>
          <a:xfrm>
            <a:off x="10515600" y="0"/>
            <a:ext cx="1655718" cy="52322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1400" dirty="0" smtClean="0">
                <a:latin typeface="Franklin Gothic Book" panose="020B0503020102020204" pitchFamily="34" charset="0"/>
              </a:rPr>
              <a:t>Impact: </a:t>
            </a:r>
            <a:r>
              <a:rPr lang="en-US" sz="1400" dirty="0" smtClean="0">
                <a:solidFill>
                  <a:srgbClr val="FF0000"/>
                </a:solidFill>
                <a:latin typeface="Franklin Gothic Book" panose="020B0503020102020204" pitchFamily="34" charset="0"/>
              </a:rPr>
              <a:t>High</a:t>
            </a:r>
          </a:p>
          <a:p>
            <a:pPr algn="ctr"/>
            <a:r>
              <a:rPr lang="en-US" sz="1400" dirty="0">
                <a:latin typeface="Franklin Gothic Book" panose="020B0503020102020204" pitchFamily="34" charset="0"/>
              </a:rPr>
              <a:t>Difficulty: </a:t>
            </a:r>
            <a:r>
              <a:rPr lang="en-US" sz="1400" dirty="0" smtClean="0">
                <a:solidFill>
                  <a:srgbClr val="FFC000"/>
                </a:solidFill>
                <a:latin typeface="Franklin Gothic Book" panose="020B0503020102020204" pitchFamily="34" charset="0"/>
              </a:rPr>
              <a:t>Mid</a:t>
            </a:r>
            <a:r>
              <a:rPr lang="en-US" sz="1400" dirty="0" smtClean="0">
                <a:solidFill>
                  <a:srgbClr val="FF0000"/>
                </a:solidFill>
                <a:latin typeface="Franklin Gothic Book" panose="020B0503020102020204" pitchFamily="34" charset="0"/>
              </a:rPr>
              <a:t>-High</a:t>
            </a:r>
            <a:endParaRPr lang="en-US" sz="1400" dirty="0">
              <a:solidFill>
                <a:srgbClr val="FF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0" name="Content Placeholder 2"/>
          <p:cNvSpPr txBox="1">
            <a:spLocks noChangeAspect="1"/>
          </p:cNvSpPr>
          <p:nvPr/>
        </p:nvSpPr>
        <p:spPr>
          <a:xfrm>
            <a:off x="838200" y="2791799"/>
            <a:ext cx="4622074" cy="11632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19B42"/>
              </a:buClr>
              <a:buFont typeface="Wingdings" charset="2"/>
              <a:buChar char="§"/>
              <a:defRPr sz="26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  <a:lvl2pPr marL="571500" indent="-292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4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2pPr>
            <a:lvl3pPr marL="8509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2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3pPr>
            <a:lvl4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0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4pPr>
            <a:lvl5pPr marL="1422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18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 smtClean="0">
                <a:latin typeface="Franklin Gothic Book" panose="020B0503020102020204" pitchFamily="34" charset="0"/>
                <a:cs typeface="Calibri Light"/>
              </a:rPr>
              <a:t>Recommendations – 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</a:t>
            </a:r>
          </a:p>
        </p:txBody>
      </p:sp>
      <p:sp>
        <p:nvSpPr>
          <p:cNvPr id="14" name="Content Placeholder 2"/>
          <p:cNvSpPr txBox="1">
            <a:spLocks noChangeAspect="1"/>
          </p:cNvSpPr>
          <p:nvPr/>
        </p:nvSpPr>
        <p:spPr>
          <a:xfrm>
            <a:off x="838199" y="1504019"/>
            <a:ext cx="4622075" cy="11290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19B42"/>
              </a:buClr>
              <a:buFont typeface="Wingdings" charset="2"/>
              <a:buChar char="§"/>
              <a:defRPr sz="26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  <a:lvl2pPr marL="571500" indent="-292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4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2pPr>
            <a:lvl3pPr marL="8509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2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3pPr>
            <a:lvl4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0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4pPr>
            <a:lvl5pPr marL="1422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18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 smtClean="0">
                <a:latin typeface="Franklin Gothic Book" panose="020B0503020102020204" pitchFamily="34" charset="0"/>
                <a:cs typeface="Calibri Light"/>
              </a:rPr>
              <a:t>Findings – 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</a:t>
            </a:r>
          </a:p>
          <a:p>
            <a:endParaRPr lang="en-US" sz="2800" dirty="0" smtClean="0">
              <a:latin typeface="Franklin Gothic Book" panose="020B0503020102020204" pitchFamily="34" charset="0"/>
              <a:cs typeface="Calibri Light"/>
            </a:endParaRPr>
          </a:p>
          <a:p>
            <a:endParaRPr lang="en-US" sz="2800" dirty="0">
              <a:latin typeface="Franklin Gothic Book" panose="020B0503020102020204" pitchFamily="34" charset="0"/>
              <a:cs typeface="Calibri Light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6374675" y="1504019"/>
            <a:ext cx="5398225" cy="435133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8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5238"/>
            <a:ext cx="10934700" cy="590839"/>
          </a:xfrm>
        </p:spPr>
        <p:txBody>
          <a:bodyPr/>
          <a:lstStyle/>
          <a:p>
            <a:r>
              <a:rPr lang="en-US" dirty="0" smtClean="0"/>
              <a:t>Authority: External Links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6E67D-76C3-134B-9033-E840CF6BCBA0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1" name="Content Placeholder 2"/>
          <p:cNvSpPr txBox="1">
            <a:spLocks noChangeAspect="1"/>
          </p:cNvSpPr>
          <p:nvPr/>
        </p:nvSpPr>
        <p:spPr>
          <a:xfrm>
            <a:off x="838199" y="688473"/>
            <a:ext cx="4791891" cy="12753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19B42"/>
              </a:buClr>
              <a:buFont typeface="Wingdings" charset="2"/>
              <a:buChar char="§"/>
              <a:defRPr sz="26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  <a:lvl2pPr marL="571500" indent="-292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4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2pPr>
            <a:lvl3pPr marL="8509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2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3pPr>
            <a:lvl4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0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4pPr>
            <a:lvl5pPr marL="1422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18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1600" b="1" dirty="0" smtClean="0">
                <a:latin typeface="Franklin Gothic Book" panose="020B0503020102020204" pitchFamily="34" charset="0"/>
                <a:cs typeface="Calibri Light"/>
              </a:rPr>
              <a:t>Rationale – </a:t>
            </a:r>
            <a:r>
              <a:rPr lang="en-US" sz="1300" dirty="0" smtClean="0">
                <a:latin typeface="Franklin Gothic Book" panose="020B0503020102020204" pitchFamily="34" charset="0"/>
                <a:cs typeface="Calibri Light"/>
              </a:rPr>
              <a:t>Analysis of the website’s external link portfolio and its competition.</a:t>
            </a:r>
            <a:endParaRPr lang="en-US" sz="1300" dirty="0">
              <a:latin typeface="Franklin Gothic Book" panose="020B0503020102020204" pitchFamily="34" charset="0"/>
              <a:cs typeface="Calibri Light"/>
            </a:endParaRPr>
          </a:p>
          <a:p>
            <a:endParaRPr lang="en-US" sz="2800" dirty="0" smtClean="0">
              <a:latin typeface="Franklin Gothic Book" panose="020B0503020102020204" pitchFamily="34" charset="0"/>
              <a:cs typeface="Calibri Light"/>
            </a:endParaRPr>
          </a:p>
          <a:p>
            <a:endParaRPr lang="en-US" sz="2800" dirty="0">
              <a:latin typeface="Franklin Gothic Book" panose="020B0503020102020204" pitchFamily="34" charset="0"/>
              <a:cs typeface="Calibri Light"/>
            </a:endParaRPr>
          </a:p>
        </p:txBody>
      </p:sp>
      <p:sp>
        <p:nvSpPr>
          <p:cNvPr id="13" name="Rectangle 12"/>
          <p:cNvSpPr>
            <a:spLocks noChangeAspect="1"/>
          </p:cNvSpPr>
          <p:nvPr/>
        </p:nvSpPr>
        <p:spPr>
          <a:xfrm>
            <a:off x="10515600" y="0"/>
            <a:ext cx="1655718" cy="52322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1400" dirty="0" smtClean="0">
                <a:latin typeface="Franklin Gothic Book" panose="020B0503020102020204" pitchFamily="34" charset="0"/>
              </a:rPr>
              <a:t>Impact: </a:t>
            </a:r>
            <a:r>
              <a:rPr lang="en-US" sz="1400" dirty="0" smtClean="0">
                <a:solidFill>
                  <a:srgbClr val="FF0000"/>
                </a:solidFill>
                <a:latin typeface="Franklin Gothic Book" panose="020B0503020102020204" pitchFamily="34" charset="0"/>
              </a:rPr>
              <a:t>High</a:t>
            </a:r>
          </a:p>
          <a:p>
            <a:pPr algn="ctr"/>
            <a:r>
              <a:rPr lang="en-US" sz="1400" dirty="0">
                <a:latin typeface="Franklin Gothic Book" panose="020B0503020102020204" pitchFamily="34" charset="0"/>
              </a:rPr>
              <a:t>Difficulty: </a:t>
            </a:r>
            <a:r>
              <a:rPr lang="en-US" sz="1400" dirty="0" smtClean="0">
                <a:solidFill>
                  <a:srgbClr val="FFC000"/>
                </a:solidFill>
                <a:latin typeface="Franklin Gothic Book" panose="020B0503020102020204" pitchFamily="34" charset="0"/>
              </a:rPr>
              <a:t>Mid</a:t>
            </a:r>
            <a:r>
              <a:rPr lang="en-US" sz="1400" dirty="0" smtClean="0">
                <a:solidFill>
                  <a:srgbClr val="FF0000"/>
                </a:solidFill>
                <a:latin typeface="Franklin Gothic Book" panose="020B0503020102020204" pitchFamily="34" charset="0"/>
              </a:rPr>
              <a:t>-High</a:t>
            </a:r>
            <a:endParaRPr lang="en-US" sz="1400" dirty="0">
              <a:solidFill>
                <a:srgbClr val="FF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0" name="Content Placeholder 2"/>
          <p:cNvSpPr txBox="1">
            <a:spLocks noChangeAspect="1"/>
          </p:cNvSpPr>
          <p:nvPr/>
        </p:nvSpPr>
        <p:spPr>
          <a:xfrm>
            <a:off x="6305549" y="4547374"/>
            <a:ext cx="4622074" cy="2106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19B42"/>
              </a:buClr>
              <a:buFont typeface="Wingdings" charset="2"/>
              <a:buChar char="§"/>
              <a:defRPr sz="26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  <a:lvl2pPr marL="571500" indent="-292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4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2pPr>
            <a:lvl3pPr marL="8509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2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3pPr>
            <a:lvl4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0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4pPr>
            <a:lvl5pPr marL="1422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18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 smtClean="0">
                <a:latin typeface="Franklin Gothic Book" panose="020B0503020102020204" pitchFamily="34" charset="0"/>
                <a:cs typeface="Calibri Light"/>
              </a:rPr>
              <a:t>Recommendations – 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</a:t>
            </a:r>
          </a:p>
          <a:p>
            <a:endParaRPr lang="en-US" sz="2800" dirty="0" smtClean="0">
              <a:latin typeface="Franklin Gothic Book" panose="020B0503020102020204" pitchFamily="34" charset="0"/>
              <a:cs typeface="Calibri Light"/>
            </a:endParaRPr>
          </a:p>
          <a:p>
            <a:endParaRPr lang="en-US" sz="2800" dirty="0">
              <a:latin typeface="Franklin Gothic Book" panose="020B0503020102020204" pitchFamily="34" charset="0"/>
              <a:cs typeface="Calibri Light"/>
            </a:endParaRPr>
          </a:p>
        </p:txBody>
      </p:sp>
      <p:sp>
        <p:nvSpPr>
          <p:cNvPr id="14" name="Content Placeholder 2"/>
          <p:cNvSpPr txBox="1">
            <a:spLocks noChangeAspect="1"/>
          </p:cNvSpPr>
          <p:nvPr/>
        </p:nvSpPr>
        <p:spPr>
          <a:xfrm>
            <a:off x="1282337" y="4548782"/>
            <a:ext cx="4138749" cy="2106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19B42"/>
              </a:buClr>
              <a:buFont typeface="Wingdings" charset="2"/>
              <a:buChar char="§"/>
              <a:defRPr sz="26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  <a:lvl2pPr marL="571500" indent="-292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4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2pPr>
            <a:lvl3pPr marL="8509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2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3pPr>
            <a:lvl4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0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4pPr>
            <a:lvl5pPr marL="1422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18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 smtClean="0">
                <a:latin typeface="Franklin Gothic Book" panose="020B0503020102020204" pitchFamily="34" charset="0"/>
                <a:cs typeface="Calibri Light"/>
              </a:rPr>
              <a:t>Findings – 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</a:t>
            </a:r>
          </a:p>
          <a:p>
            <a:endParaRPr lang="en-US" sz="2800" dirty="0" smtClean="0">
              <a:latin typeface="Franklin Gothic Book" panose="020B0503020102020204" pitchFamily="34" charset="0"/>
              <a:cs typeface="Calibri Light"/>
            </a:endParaRPr>
          </a:p>
          <a:p>
            <a:endParaRPr lang="en-US" sz="2800" dirty="0">
              <a:latin typeface="Franklin Gothic Book" panose="020B0503020102020204" pitchFamily="34" charset="0"/>
              <a:cs typeface="Calibri Light"/>
            </a:endParaRPr>
          </a:p>
        </p:txBody>
      </p:sp>
      <p:graphicFrame>
        <p:nvGraphicFramePr>
          <p:cNvPr id="9" name="Content Placeholder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0302423"/>
              </p:ext>
            </p:extLst>
          </p:nvPr>
        </p:nvGraphicFramePr>
        <p:xfrm>
          <a:off x="1031964" y="1809678"/>
          <a:ext cx="10332720" cy="165197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98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8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8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80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980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423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0777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Competitor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AHREFs:</a:t>
                      </a:r>
                      <a:r>
                        <a:rPr lang="en-US" sz="1400" b="1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External Links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AHREFs: Linking</a:t>
                      </a:r>
                      <a:r>
                        <a:rPr lang="en-US" sz="1400" b="1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Root Domains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AHREFs: Domain Authority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Links per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</a:rPr>
                        <a:t> Domain Ratio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Home Page URL Rating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420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CLIENT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Comp1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Comp2</a:t>
                      </a:r>
                      <a:endParaRPr lang="en-US" sz="12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200" b="1" baseline="0" dirty="0" smtClean="0">
                          <a:solidFill>
                            <a:schemeClr val="tx1"/>
                          </a:solidFill>
                        </a:rPr>
                        <a:t>Comp3</a:t>
                      </a:r>
                      <a:endParaRPr lang="en-US" sz="12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1,358</a:t>
                      </a: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12,721</a:t>
                      </a: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4,766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512,483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278</a:t>
                      </a: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1,024</a:t>
                      </a: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180</a:t>
                      </a:r>
                    </a:p>
                    <a:p>
                      <a:pPr marL="0" algn="ctr" defTabSz="457200" rtl="0" eaLnBrk="1" latinLnBrk="0" hangingPunct="1"/>
                      <a:r>
                        <a:rPr lang="en-US" sz="1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26,587</a:t>
                      </a:r>
                      <a:endParaRPr 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35</a:t>
                      </a: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33</a:t>
                      </a:r>
                    </a:p>
                    <a:p>
                      <a:pPr marL="0" algn="ctr" defTabSz="457200" rtl="0" eaLnBrk="1" latinLnBrk="0" hangingPunct="1"/>
                      <a:r>
                        <a:rPr lang="en-US" sz="1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  <a:endParaRPr 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18.56</a:t>
                      </a: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21.28</a:t>
                      </a: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18.62</a:t>
                      </a:r>
                    </a:p>
                    <a:p>
                      <a:pPr marL="0" algn="ctr" defTabSz="457200" rtl="0" eaLnBrk="1" latinLnBrk="0" hangingPunct="1"/>
                      <a:r>
                        <a:rPr lang="en-US" sz="1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41.12</a:t>
                      </a:r>
                      <a:endParaRPr 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29.72</a:t>
                      </a: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36.07</a:t>
                      </a: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30.79</a:t>
                      </a: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69.52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118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5238"/>
            <a:ext cx="10934700" cy="590839"/>
          </a:xfrm>
        </p:spPr>
        <p:txBody>
          <a:bodyPr/>
          <a:lstStyle/>
          <a:p>
            <a:r>
              <a:rPr lang="en-US" dirty="0" smtClean="0"/>
              <a:t>Authority: Social Channels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6E67D-76C3-134B-9033-E840CF6BCBA0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1" name="Content Placeholder 2"/>
          <p:cNvSpPr txBox="1">
            <a:spLocks noChangeAspect="1"/>
          </p:cNvSpPr>
          <p:nvPr/>
        </p:nvSpPr>
        <p:spPr>
          <a:xfrm>
            <a:off x="838199" y="688473"/>
            <a:ext cx="4791891" cy="12753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19B42"/>
              </a:buClr>
              <a:buFont typeface="Wingdings" charset="2"/>
              <a:buChar char="§"/>
              <a:defRPr sz="26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  <a:lvl2pPr marL="571500" indent="-292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4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2pPr>
            <a:lvl3pPr marL="8509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2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3pPr>
            <a:lvl4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0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4pPr>
            <a:lvl5pPr marL="1422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18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1600" b="1" dirty="0" smtClean="0">
                <a:latin typeface="Franklin Gothic Book" panose="020B0503020102020204" pitchFamily="34" charset="0"/>
                <a:cs typeface="Calibri Light"/>
              </a:rPr>
              <a:t>Rationale – </a:t>
            </a:r>
            <a:r>
              <a:rPr lang="en-US" sz="1300" dirty="0" smtClean="0">
                <a:latin typeface="Franklin Gothic Book" panose="020B0503020102020204" pitchFamily="34" charset="0"/>
                <a:cs typeface="Calibri Light"/>
              </a:rPr>
              <a:t>Analysis of the relevant social media pages, activity, the engagement, and the quality content produced.</a:t>
            </a:r>
            <a:endParaRPr lang="en-US" sz="1300" dirty="0">
              <a:latin typeface="Franklin Gothic Book" panose="020B0503020102020204" pitchFamily="34" charset="0"/>
              <a:cs typeface="Calibri Light"/>
            </a:endParaRPr>
          </a:p>
          <a:p>
            <a:endParaRPr lang="en-US" sz="2800" dirty="0" smtClean="0">
              <a:latin typeface="Franklin Gothic Book" panose="020B0503020102020204" pitchFamily="34" charset="0"/>
              <a:cs typeface="Calibri Light"/>
            </a:endParaRPr>
          </a:p>
          <a:p>
            <a:endParaRPr lang="en-US" sz="2800" dirty="0">
              <a:latin typeface="Franklin Gothic Book" panose="020B0503020102020204" pitchFamily="34" charset="0"/>
              <a:cs typeface="Calibri Light"/>
            </a:endParaRPr>
          </a:p>
        </p:txBody>
      </p:sp>
      <p:sp>
        <p:nvSpPr>
          <p:cNvPr id="13" name="Rectangle 12"/>
          <p:cNvSpPr>
            <a:spLocks noChangeAspect="1"/>
          </p:cNvSpPr>
          <p:nvPr/>
        </p:nvSpPr>
        <p:spPr>
          <a:xfrm>
            <a:off x="10515600" y="0"/>
            <a:ext cx="1655718" cy="52322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1400" dirty="0" smtClean="0">
                <a:latin typeface="Franklin Gothic Book" panose="020B0503020102020204" pitchFamily="34" charset="0"/>
              </a:rPr>
              <a:t>Impact: </a:t>
            </a:r>
            <a:r>
              <a:rPr lang="en-US" sz="1400" dirty="0" smtClean="0">
                <a:solidFill>
                  <a:srgbClr val="FF0000"/>
                </a:solidFill>
                <a:latin typeface="Franklin Gothic Book" panose="020B0503020102020204" pitchFamily="34" charset="0"/>
              </a:rPr>
              <a:t>High</a:t>
            </a:r>
          </a:p>
          <a:p>
            <a:pPr algn="ctr"/>
            <a:r>
              <a:rPr lang="en-US" sz="1400" dirty="0">
                <a:latin typeface="Franklin Gothic Book" panose="020B0503020102020204" pitchFamily="34" charset="0"/>
              </a:rPr>
              <a:t>Difficulty: </a:t>
            </a:r>
            <a:r>
              <a:rPr lang="en-US" sz="1400" dirty="0" smtClean="0">
                <a:solidFill>
                  <a:srgbClr val="FFC000"/>
                </a:solidFill>
                <a:latin typeface="Franklin Gothic Book" panose="020B0503020102020204" pitchFamily="34" charset="0"/>
              </a:rPr>
              <a:t>Mid</a:t>
            </a:r>
            <a:r>
              <a:rPr lang="en-US" sz="1400" dirty="0" smtClean="0">
                <a:solidFill>
                  <a:srgbClr val="FF0000"/>
                </a:solidFill>
                <a:latin typeface="Franklin Gothic Book" panose="020B0503020102020204" pitchFamily="34" charset="0"/>
              </a:rPr>
              <a:t>-High</a:t>
            </a:r>
            <a:endParaRPr lang="en-US" sz="1400" dirty="0">
              <a:solidFill>
                <a:srgbClr val="FF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0" name="Content Placeholder 2"/>
          <p:cNvSpPr txBox="1">
            <a:spLocks noChangeAspect="1"/>
          </p:cNvSpPr>
          <p:nvPr/>
        </p:nvSpPr>
        <p:spPr>
          <a:xfrm>
            <a:off x="838200" y="2791799"/>
            <a:ext cx="4138748" cy="2106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19B42"/>
              </a:buClr>
              <a:buFont typeface="Wingdings" charset="2"/>
              <a:buChar char="§"/>
              <a:defRPr sz="26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  <a:lvl2pPr marL="571500" indent="-292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4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2pPr>
            <a:lvl3pPr marL="8509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2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3pPr>
            <a:lvl4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0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4pPr>
            <a:lvl5pPr marL="1422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18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 smtClean="0">
                <a:latin typeface="Franklin Gothic Book" panose="020B0503020102020204" pitchFamily="34" charset="0"/>
                <a:cs typeface="Calibri Light"/>
              </a:rPr>
              <a:t>Recommendations – 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</a:t>
            </a:r>
          </a:p>
          <a:p>
            <a:endParaRPr lang="en-US" sz="2800" dirty="0" smtClean="0">
              <a:latin typeface="Franklin Gothic Book" panose="020B0503020102020204" pitchFamily="34" charset="0"/>
              <a:cs typeface="Calibri Light"/>
            </a:endParaRPr>
          </a:p>
          <a:p>
            <a:endParaRPr lang="en-US" sz="2800" dirty="0">
              <a:latin typeface="Franklin Gothic Book" panose="020B0503020102020204" pitchFamily="34" charset="0"/>
              <a:cs typeface="Calibri Light"/>
            </a:endParaRPr>
          </a:p>
        </p:txBody>
      </p:sp>
      <p:sp>
        <p:nvSpPr>
          <p:cNvPr id="14" name="Content Placeholder 2"/>
          <p:cNvSpPr txBox="1">
            <a:spLocks noChangeAspect="1"/>
          </p:cNvSpPr>
          <p:nvPr/>
        </p:nvSpPr>
        <p:spPr>
          <a:xfrm>
            <a:off x="838199" y="1504019"/>
            <a:ext cx="4138749" cy="2106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19B42"/>
              </a:buClr>
              <a:buFont typeface="Wingdings" charset="2"/>
              <a:buChar char="§"/>
              <a:defRPr sz="26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  <a:lvl2pPr marL="571500" indent="-292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4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2pPr>
            <a:lvl3pPr marL="8509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2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3pPr>
            <a:lvl4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0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4pPr>
            <a:lvl5pPr marL="1422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18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 smtClean="0">
                <a:latin typeface="Franklin Gothic Book" panose="020B0503020102020204" pitchFamily="34" charset="0"/>
                <a:cs typeface="Calibri Light"/>
              </a:rPr>
              <a:t>Findings – 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</a:t>
            </a:r>
          </a:p>
          <a:p>
            <a:endParaRPr lang="en-US" sz="2800" dirty="0" smtClean="0">
              <a:latin typeface="Franklin Gothic Book" panose="020B0503020102020204" pitchFamily="34" charset="0"/>
              <a:cs typeface="Calibri Light"/>
            </a:endParaRPr>
          </a:p>
          <a:p>
            <a:endParaRPr lang="en-US" sz="2800" dirty="0">
              <a:latin typeface="Franklin Gothic Book" panose="020B0503020102020204" pitchFamily="34" charset="0"/>
              <a:cs typeface="Calibri Light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6374675" y="1504019"/>
            <a:ext cx="5398225" cy="435133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37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2" r="3892"/>
          <a:stretch>
            <a:fillRect/>
          </a:stretch>
        </p:blipFill>
        <p:spPr/>
      </p:pic>
      <p:sp>
        <p:nvSpPr>
          <p:cNvPr id="46" name="Title 4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Experience</a:t>
            </a:r>
            <a:endParaRPr lang="en-US" dirty="0"/>
          </a:p>
        </p:txBody>
      </p:sp>
      <p:sp>
        <p:nvSpPr>
          <p:cNvPr id="18" name="Subtitle 17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Assessment of UX, UI and Conversion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6234545" y="-543648"/>
            <a:ext cx="5972834" cy="386505"/>
            <a:chOff x="6234545" y="-543648"/>
            <a:chExt cx="5972834" cy="386505"/>
          </a:xfrm>
        </p:grpSpPr>
        <p:sp>
          <p:nvSpPr>
            <p:cNvPr id="42" name="TextBox 41"/>
            <p:cNvSpPr txBox="1"/>
            <p:nvPr/>
          </p:nvSpPr>
          <p:spPr>
            <a:xfrm>
              <a:off x="6567054" y="-543648"/>
              <a:ext cx="23841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4B4F54"/>
                  </a:solidFill>
                  <a:latin typeface="Franklin Gothic Book" charset="0"/>
                  <a:ea typeface="Franklin Gothic Book" charset="0"/>
                  <a:cs typeface="Franklin Gothic Book" charset="0"/>
                </a:rPr>
                <a:t>Drag your image here. </a:t>
              </a:r>
            </a:p>
          </p:txBody>
        </p:sp>
        <p:sp>
          <p:nvSpPr>
            <p:cNvPr id="45" name="Right Arrow 44"/>
            <p:cNvSpPr/>
            <p:nvPr/>
          </p:nvSpPr>
          <p:spPr>
            <a:xfrm rot="10800000">
              <a:off x="6234545" y="-474520"/>
              <a:ext cx="318655" cy="317377"/>
            </a:xfrm>
            <a:prstGeom prst="rightArrow">
              <a:avLst/>
            </a:prstGeom>
            <a:solidFill>
              <a:srgbClr val="4B4F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52" b="1"/>
            <a:stretch/>
          </p:blipFill>
          <p:spPr>
            <a:xfrm>
              <a:off x="10712174" y="-503583"/>
              <a:ext cx="812800" cy="327842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8796011" y="-543648"/>
              <a:ext cx="20042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4B4F54"/>
                  </a:solidFill>
                  <a:latin typeface="Franklin Gothic Book" charset="0"/>
                  <a:ea typeface="Franklin Gothic Book" charset="0"/>
                  <a:cs typeface="Franklin Gothic Book" charset="0"/>
                </a:rPr>
                <a:t>If Text disappears, 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1443900" y="-543648"/>
              <a:ext cx="7634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4B4F54"/>
                  </a:solidFill>
                  <a:latin typeface="Franklin Gothic Book" charset="0"/>
                  <a:ea typeface="Franklin Gothic Book" charset="0"/>
                  <a:cs typeface="Franklin Gothic Book" charset="0"/>
                </a:rPr>
                <a:t>layout</a:t>
              </a:r>
              <a:endParaRPr lang="en-US" dirty="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055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6E67D-76C3-134B-9033-E840CF6BCBA0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Clear, Concise, Scan-able Navigation Options</a:t>
            </a:r>
          </a:p>
          <a:p>
            <a:r>
              <a:rPr lang="en-US" sz="1800" dirty="0"/>
              <a:t>Scan-able Site &amp; Content Design</a:t>
            </a:r>
          </a:p>
          <a:p>
            <a:r>
              <a:rPr lang="en-US" sz="1800" dirty="0"/>
              <a:t>Enhanced Internal Search</a:t>
            </a:r>
          </a:p>
          <a:p>
            <a:r>
              <a:rPr lang="en-US" sz="1800" dirty="0" smtClean="0"/>
              <a:t>Clear </a:t>
            </a:r>
            <a:r>
              <a:rPr lang="en-US" sz="1800" dirty="0"/>
              <a:t>Value Propositions/Unique Selling Propositions</a:t>
            </a:r>
          </a:p>
          <a:p>
            <a:r>
              <a:rPr lang="en-US" sz="1800" dirty="0"/>
              <a:t>Clear Path to Conversion</a:t>
            </a:r>
          </a:p>
          <a:p>
            <a:r>
              <a:rPr lang="en-US" sz="1800" dirty="0"/>
              <a:t>CTAs with Motivating Copy &amp; Design Exist</a:t>
            </a:r>
          </a:p>
          <a:p>
            <a:r>
              <a:rPr lang="en-US" sz="1800" dirty="0" smtClean="0"/>
              <a:t>Minimal </a:t>
            </a:r>
            <a:r>
              <a:rPr lang="en-US" sz="1800" dirty="0"/>
              <a:t>Site </a:t>
            </a:r>
            <a:r>
              <a:rPr lang="en-US" sz="1800" dirty="0" smtClean="0"/>
              <a:t>Distractions/Interruptions</a:t>
            </a:r>
            <a:endParaRPr lang="en-US" sz="180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Experience Checkpoints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4" r="35404"/>
          <a:stretch>
            <a:fillRect/>
          </a:stretch>
        </p:blipFill>
        <p:spPr/>
      </p:pic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0868568"/>
              </p:ext>
            </p:extLst>
          </p:nvPr>
        </p:nvGraphicFramePr>
        <p:xfrm>
          <a:off x="6408150" y="2265026"/>
          <a:ext cx="2557940" cy="28064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0700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5238"/>
            <a:ext cx="10934700" cy="590839"/>
          </a:xfrm>
        </p:spPr>
        <p:txBody>
          <a:bodyPr/>
          <a:lstStyle/>
          <a:p>
            <a:r>
              <a:rPr lang="en-US" dirty="0" smtClean="0"/>
              <a:t>User Experience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6E67D-76C3-134B-9033-E840CF6BCBA0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1" name="Content Placeholder 2"/>
          <p:cNvSpPr txBox="1">
            <a:spLocks noChangeAspect="1"/>
          </p:cNvSpPr>
          <p:nvPr/>
        </p:nvSpPr>
        <p:spPr>
          <a:xfrm>
            <a:off x="838199" y="688473"/>
            <a:ext cx="4791891" cy="12753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19B42"/>
              </a:buClr>
              <a:buFont typeface="Wingdings" charset="2"/>
              <a:buChar char="§"/>
              <a:defRPr sz="26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  <a:lvl2pPr marL="571500" indent="-292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4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2pPr>
            <a:lvl3pPr marL="8509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2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3pPr>
            <a:lvl4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0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4pPr>
            <a:lvl5pPr marL="1422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18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1600" b="1" dirty="0" smtClean="0">
                <a:latin typeface="Franklin Gothic Book" panose="020B0503020102020204" pitchFamily="34" charset="0"/>
                <a:cs typeface="Calibri Light"/>
              </a:rPr>
              <a:t>Rationale – </a:t>
            </a:r>
            <a:r>
              <a:rPr lang="en-US" sz="1300" dirty="0" smtClean="0">
                <a:latin typeface="Franklin Gothic Book" panose="020B0503020102020204" pitchFamily="34" charset="0"/>
                <a:cs typeface="Calibri Light"/>
              </a:rPr>
              <a:t>Analysis of how the website focuses on the user and provides the user a path to conversions.</a:t>
            </a:r>
            <a:endParaRPr lang="en-US" sz="1300" dirty="0">
              <a:latin typeface="Franklin Gothic Book" panose="020B0503020102020204" pitchFamily="34" charset="0"/>
              <a:cs typeface="Calibri Light"/>
            </a:endParaRPr>
          </a:p>
          <a:p>
            <a:endParaRPr lang="en-US" sz="2800" dirty="0" smtClean="0">
              <a:latin typeface="Franklin Gothic Book" panose="020B0503020102020204" pitchFamily="34" charset="0"/>
              <a:cs typeface="Calibri Light"/>
            </a:endParaRPr>
          </a:p>
          <a:p>
            <a:endParaRPr lang="en-US" sz="2800" dirty="0">
              <a:latin typeface="Franklin Gothic Book" panose="020B0503020102020204" pitchFamily="34" charset="0"/>
              <a:cs typeface="Calibri Light"/>
            </a:endParaRPr>
          </a:p>
        </p:txBody>
      </p:sp>
      <p:sp>
        <p:nvSpPr>
          <p:cNvPr id="13" name="Rectangle 12"/>
          <p:cNvSpPr>
            <a:spLocks noChangeAspect="1"/>
          </p:cNvSpPr>
          <p:nvPr/>
        </p:nvSpPr>
        <p:spPr>
          <a:xfrm>
            <a:off x="10515600" y="0"/>
            <a:ext cx="1655718" cy="52322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1400" dirty="0" smtClean="0">
                <a:latin typeface="Franklin Gothic Book" panose="020B0503020102020204" pitchFamily="34" charset="0"/>
              </a:rPr>
              <a:t>Impact: </a:t>
            </a:r>
            <a:r>
              <a:rPr lang="en-US" sz="1400" dirty="0" smtClean="0">
                <a:solidFill>
                  <a:srgbClr val="FF0000"/>
                </a:solidFill>
                <a:latin typeface="Franklin Gothic Book" panose="020B0503020102020204" pitchFamily="34" charset="0"/>
              </a:rPr>
              <a:t>High</a:t>
            </a:r>
          </a:p>
          <a:p>
            <a:pPr algn="ctr"/>
            <a:r>
              <a:rPr lang="en-US" sz="1400" dirty="0">
                <a:latin typeface="Franklin Gothic Book" panose="020B0503020102020204" pitchFamily="34" charset="0"/>
              </a:rPr>
              <a:t>Difficulty: </a:t>
            </a:r>
            <a:r>
              <a:rPr lang="en-US" sz="1400" dirty="0" smtClean="0">
                <a:solidFill>
                  <a:srgbClr val="FFC000"/>
                </a:solidFill>
                <a:latin typeface="Franklin Gothic Book" panose="020B0503020102020204" pitchFamily="34" charset="0"/>
              </a:rPr>
              <a:t>Mid</a:t>
            </a:r>
            <a:r>
              <a:rPr lang="en-US" sz="1400" dirty="0" smtClean="0">
                <a:solidFill>
                  <a:srgbClr val="FF0000"/>
                </a:solidFill>
                <a:latin typeface="Franklin Gothic Book" panose="020B0503020102020204" pitchFamily="34" charset="0"/>
              </a:rPr>
              <a:t>-High</a:t>
            </a:r>
            <a:endParaRPr lang="en-US" sz="1400" dirty="0">
              <a:solidFill>
                <a:srgbClr val="FF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0" name="Content Placeholder 2"/>
          <p:cNvSpPr txBox="1">
            <a:spLocks noChangeAspect="1"/>
          </p:cNvSpPr>
          <p:nvPr/>
        </p:nvSpPr>
        <p:spPr>
          <a:xfrm>
            <a:off x="838200" y="2791799"/>
            <a:ext cx="4138748" cy="2106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19B42"/>
              </a:buClr>
              <a:buFont typeface="Wingdings" charset="2"/>
              <a:buChar char="§"/>
              <a:defRPr sz="26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  <a:lvl2pPr marL="571500" indent="-292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4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2pPr>
            <a:lvl3pPr marL="8509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2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3pPr>
            <a:lvl4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0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4pPr>
            <a:lvl5pPr marL="1422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18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 smtClean="0">
                <a:latin typeface="Franklin Gothic Book" panose="020B0503020102020204" pitchFamily="34" charset="0"/>
                <a:cs typeface="Calibri Light"/>
              </a:rPr>
              <a:t>Recommendations – 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</a:t>
            </a:r>
          </a:p>
          <a:p>
            <a:endParaRPr lang="en-US" sz="2800" dirty="0" smtClean="0">
              <a:latin typeface="Franklin Gothic Book" panose="020B0503020102020204" pitchFamily="34" charset="0"/>
              <a:cs typeface="Calibri Light"/>
            </a:endParaRPr>
          </a:p>
          <a:p>
            <a:endParaRPr lang="en-US" sz="2800" dirty="0">
              <a:latin typeface="Franklin Gothic Book" panose="020B0503020102020204" pitchFamily="34" charset="0"/>
              <a:cs typeface="Calibri Light"/>
            </a:endParaRPr>
          </a:p>
        </p:txBody>
      </p:sp>
      <p:sp>
        <p:nvSpPr>
          <p:cNvPr id="14" name="Content Placeholder 2"/>
          <p:cNvSpPr txBox="1">
            <a:spLocks noChangeAspect="1"/>
          </p:cNvSpPr>
          <p:nvPr/>
        </p:nvSpPr>
        <p:spPr>
          <a:xfrm>
            <a:off x="838199" y="1504019"/>
            <a:ext cx="4138749" cy="2106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19B42"/>
              </a:buClr>
              <a:buFont typeface="Wingdings" charset="2"/>
              <a:buChar char="§"/>
              <a:defRPr sz="26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  <a:lvl2pPr marL="571500" indent="-292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4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2pPr>
            <a:lvl3pPr marL="8509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2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3pPr>
            <a:lvl4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0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4pPr>
            <a:lvl5pPr marL="1422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18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 smtClean="0">
                <a:latin typeface="Franklin Gothic Book" panose="020B0503020102020204" pitchFamily="34" charset="0"/>
                <a:cs typeface="Calibri Light"/>
              </a:rPr>
              <a:t>Findings – 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</a:t>
            </a:r>
          </a:p>
          <a:p>
            <a:endParaRPr lang="en-US" sz="2800" dirty="0" smtClean="0">
              <a:latin typeface="Franklin Gothic Book" panose="020B0503020102020204" pitchFamily="34" charset="0"/>
              <a:cs typeface="Calibri Light"/>
            </a:endParaRPr>
          </a:p>
          <a:p>
            <a:endParaRPr lang="en-US" sz="2800" dirty="0">
              <a:latin typeface="Franklin Gothic Book" panose="020B0503020102020204" pitchFamily="34" charset="0"/>
              <a:cs typeface="Calibri Light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6374675" y="1504019"/>
            <a:ext cx="5398225" cy="435133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02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9" r="3819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Immediate Wins &amp; Next Steps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14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Priority SEO Initiatives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6E67D-76C3-134B-9033-E840CF6BCBA0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92939" y="2144573"/>
            <a:ext cx="340802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Franklin Gothic Book" panose="020B0503020102020204" pitchFamily="34" charset="0"/>
                <a:cs typeface="Calibri Light"/>
              </a:rPr>
              <a:t>High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Franklin Gothic Book" panose="020B0503020102020204" pitchFamily="34" charset="0"/>
              <a:cs typeface="Calibri Light"/>
              <a:sym typeface="Wingdings" panose="05000000000000000000" pitchFamily="2" charset="2"/>
            </a:endParaRPr>
          </a:p>
          <a:p>
            <a:pPr marL="285750" indent="-285750">
              <a:buClr>
                <a:srgbClr val="319B42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latin typeface="Franklin Gothic Book" panose="020B0503020102020204" pitchFamily="34" charset="0"/>
                <a:cs typeface="Calibri Light"/>
                <a:sym typeface="Wingdings" panose="05000000000000000000" pitchFamily="2" charset="2"/>
              </a:rPr>
              <a:t> </a:t>
            </a:r>
            <a:r>
              <a:rPr lang="en-US" dirty="0">
                <a:latin typeface="Franklin Gothic Book" panose="020B0503020102020204" pitchFamily="34" charset="0"/>
                <a:cs typeface="Calibri Light"/>
                <a:sym typeface="Wingdings" panose="05000000000000000000" pitchFamily="2" charset="2"/>
              </a:rPr>
              <a:t>Improve Crawler Efficiency</a:t>
            </a:r>
          </a:p>
          <a:p>
            <a:pPr marL="285750" indent="-285750">
              <a:buClr>
                <a:srgbClr val="319B42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Franklin Gothic Book" panose="020B0503020102020204" pitchFamily="34" charset="0"/>
                <a:cs typeface="Calibri Light"/>
                <a:sym typeface="Wingdings" panose="05000000000000000000" pitchFamily="2" charset="2"/>
              </a:rPr>
              <a:t> Improve Site Speed</a:t>
            </a:r>
          </a:p>
          <a:p>
            <a:pPr marL="285750" indent="-285750">
              <a:buClr>
                <a:srgbClr val="319B42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Franklin Gothic Book" panose="020B0503020102020204" pitchFamily="34" charset="0"/>
                <a:cs typeface="Calibri Light"/>
                <a:sym typeface="Wingdings" panose="05000000000000000000" pitchFamily="2" charset="2"/>
              </a:rPr>
              <a:t> International Architecture</a:t>
            </a:r>
          </a:p>
          <a:p>
            <a:pPr marL="285750" indent="-285750">
              <a:buClr>
                <a:srgbClr val="319B42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Franklin Gothic Book" panose="020B0503020102020204" pitchFamily="34" charset="0"/>
                <a:cs typeface="Calibri Light"/>
                <a:sym typeface="Wingdings" panose="05000000000000000000" pitchFamily="2" charset="2"/>
              </a:rPr>
              <a:t>Title Tag Analysis</a:t>
            </a:r>
          </a:p>
          <a:p>
            <a:pPr marL="285750" indent="-285750">
              <a:buClr>
                <a:srgbClr val="319B42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Franklin Gothic Book" panose="020B0503020102020204" pitchFamily="34" charset="0"/>
                <a:cs typeface="Calibri Light"/>
                <a:sym typeface="Wingdings" panose="05000000000000000000" pitchFamily="2" charset="2"/>
              </a:rPr>
              <a:t>Duplicate/Competitive content</a:t>
            </a:r>
          </a:p>
          <a:p>
            <a:pPr marL="285750" indent="-285750">
              <a:buClr>
                <a:srgbClr val="319B42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Franklin Gothic Book" panose="020B0503020102020204" pitchFamily="34" charset="0"/>
                <a:cs typeface="Calibri Light"/>
                <a:sym typeface="Wingdings" panose="05000000000000000000" pitchFamily="2" charset="2"/>
              </a:rPr>
              <a:t>Keyword to Page Mapping/Alignment</a:t>
            </a:r>
          </a:p>
          <a:p>
            <a:pPr marL="171450" indent="-171450">
              <a:buFont typeface="Wingdings" panose="05000000000000000000" pitchFamily="2" charset="2"/>
              <a:buChar char="¨"/>
            </a:pPr>
            <a:endParaRPr lang="en-US" dirty="0">
              <a:latin typeface="Franklin Gothic Book" panose="020B0503020102020204" pitchFamily="34" charset="0"/>
              <a:cs typeface="Calibri Light"/>
            </a:endParaRPr>
          </a:p>
          <a:p>
            <a:pPr marL="285750" indent="-285750">
              <a:buFont typeface="Wingdings 2" panose="05020102010507070707" pitchFamily="18" charset="2"/>
              <a:buChar char="P"/>
            </a:pPr>
            <a:endParaRPr lang="en-US" dirty="0" smtClean="0">
              <a:latin typeface="Franklin Gothic Book" panose="020B0503020102020204" pitchFamily="34" charset="0"/>
              <a:cs typeface="Calibri Light"/>
              <a:sym typeface="Wingdings" panose="05000000000000000000" pitchFamily="2" charset="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04086" y="2150245"/>
            <a:ext cx="33828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  <a:latin typeface="Franklin Gothic Book" panose="020B0503020102020204" pitchFamily="34" charset="0"/>
                <a:cs typeface="Calibri Light"/>
              </a:rPr>
              <a:t>Medium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Franklin Gothic Book" panose="020B0503020102020204" pitchFamily="34" charset="0"/>
              <a:cs typeface="Calibri Light"/>
              <a:sym typeface="Wingdings" panose="05000000000000000000" pitchFamily="2" charset="2"/>
            </a:endParaRPr>
          </a:p>
          <a:p>
            <a:pPr marL="285750" indent="-285750">
              <a:buClr>
                <a:srgbClr val="319B42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latin typeface="Franklin Gothic Book" panose="020B0503020102020204" pitchFamily="34" charset="0"/>
                <a:cs typeface="Calibri Light"/>
                <a:sym typeface="Wingdings" panose="05000000000000000000" pitchFamily="2" charset="2"/>
              </a:rPr>
              <a:t>Link </a:t>
            </a:r>
            <a:r>
              <a:rPr lang="en-US" dirty="0">
                <a:latin typeface="Franklin Gothic Book" panose="020B0503020102020204" pitchFamily="34" charset="0"/>
                <a:cs typeface="Calibri Light"/>
                <a:sym typeface="Wingdings" panose="05000000000000000000" pitchFamily="2" charset="2"/>
              </a:rPr>
              <a:t>Building opportunities</a:t>
            </a:r>
          </a:p>
          <a:p>
            <a:pPr marL="285750" indent="-285750">
              <a:buClr>
                <a:srgbClr val="319B42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Franklin Gothic Book" panose="020B0503020102020204" pitchFamily="34" charset="0"/>
                <a:cs typeface="Calibri Light"/>
                <a:sym typeface="Wingdings" panose="05000000000000000000" pitchFamily="2" charset="2"/>
              </a:rPr>
              <a:t>Robots.txt Use</a:t>
            </a:r>
          </a:p>
          <a:p>
            <a:pPr marL="285750" indent="-285750">
              <a:buClr>
                <a:srgbClr val="319B42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Franklin Gothic Book" panose="020B0503020102020204" pitchFamily="34" charset="0"/>
                <a:cs typeface="Calibri Light"/>
                <a:sym typeface="Wingdings" panose="05000000000000000000" pitchFamily="2" charset="2"/>
              </a:rPr>
              <a:t>Use of XML Sitemap</a:t>
            </a:r>
          </a:p>
          <a:p>
            <a:pPr marL="285750" indent="-285750">
              <a:buClr>
                <a:srgbClr val="319B42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Franklin Gothic Book" panose="020B0503020102020204" pitchFamily="34" charset="0"/>
                <a:cs typeface="Calibri Light"/>
                <a:sym typeface="Wingdings" panose="05000000000000000000" pitchFamily="2" charset="2"/>
              </a:rPr>
              <a:t>Video and Image Optimization</a:t>
            </a:r>
          </a:p>
          <a:p>
            <a:pPr marL="285750" indent="-285750">
              <a:buClr>
                <a:srgbClr val="319B42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Franklin Gothic Book" panose="020B0503020102020204" pitchFamily="34" charset="0"/>
                <a:cs typeface="Calibri Light"/>
                <a:sym typeface="Wingdings" panose="05000000000000000000" pitchFamily="2" charset="2"/>
              </a:rPr>
              <a:t>Canonical Attribute</a:t>
            </a:r>
          </a:p>
          <a:p>
            <a:pPr marL="285750" indent="-285750">
              <a:buClr>
                <a:srgbClr val="319B42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latin typeface="Franklin Gothic Book" panose="020B0503020102020204" pitchFamily="34" charset="0"/>
                <a:cs typeface="Calibri Light"/>
                <a:sym typeface="Wingdings" panose="05000000000000000000" pitchFamily="2" charset="2"/>
              </a:rPr>
              <a:t>META </a:t>
            </a:r>
            <a:r>
              <a:rPr lang="en-US" dirty="0">
                <a:latin typeface="Franklin Gothic Book" panose="020B0503020102020204" pitchFamily="34" charset="0"/>
                <a:cs typeface="Calibri Light"/>
                <a:sym typeface="Wingdings" panose="05000000000000000000" pitchFamily="2" charset="2"/>
              </a:rPr>
              <a:t>Description Analysis</a:t>
            </a:r>
          </a:p>
          <a:p>
            <a:pPr marL="285750" indent="-285750">
              <a:buClr>
                <a:srgbClr val="319B42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Franklin Gothic Book" panose="020B0503020102020204" pitchFamily="34" charset="0"/>
                <a:cs typeface="Calibri Light"/>
                <a:sym typeface="Wingdings" panose="05000000000000000000" pitchFamily="2" charset="2"/>
              </a:rPr>
              <a:t>Multiple &lt;H1&gt; tags used</a:t>
            </a:r>
          </a:p>
          <a:p>
            <a:pPr marL="285750" indent="-285750">
              <a:buClr>
                <a:srgbClr val="319B42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Franklin Gothic Book" panose="020B0503020102020204" pitchFamily="34" charset="0"/>
                <a:cs typeface="Calibri Light"/>
                <a:sym typeface="Wingdings" panose="05000000000000000000" pitchFamily="2" charset="2"/>
              </a:rPr>
              <a:t>Schema.org Implementation</a:t>
            </a:r>
          </a:p>
          <a:p>
            <a:pPr marL="171450" indent="-171450">
              <a:buFont typeface="Wingdings" panose="05000000000000000000" pitchFamily="2" charset="2"/>
              <a:buChar char="¨"/>
            </a:pPr>
            <a:endParaRPr lang="en-US" dirty="0">
              <a:latin typeface="Franklin Gothic Book" panose="020B0503020102020204" pitchFamily="34" charset="0"/>
              <a:cs typeface="Calibri Light"/>
            </a:endParaRPr>
          </a:p>
          <a:p>
            <a:pPr marL="285750" indent="-285750">
              <a:buFont typeface="Wingdings 2" panose="05020102010507070707" pitchFamily="18" charset="2"/>
              <a:buChar char="P"/>
            </a:pPr>
            <a:endParaRPr lang="en-US" dirty="0" smtClean="0">
              <a:latin typeface="Franklin Gothic Book" panose="020B0503020102020204" pitchFamily="34" charset="0"/>
              <a:cs typeface="Calibri Light"/>
              <a:sym typeface="Wingdings" panose="05000000000000000000" pitchFamily="2" charset="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90054" y="2144573"/>
            <a:ext cx="33828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19B42"/>
                </a:solidFill>
                <a:latin typeface="Franklin Gothic Book" panose="020B0503020102020204" pitchFamily="34" charset="0"/>
                <a:cs typeface="Calibri Light"/>
              </a:rPr>
              <a:t>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Franklin Gothic Book" panose="020B0503020102020204" pitchFamily="34" charset="0"/>
              <a:cs typeface="Calibri Light"/>
              <a:sym typeface="Wingdings" panose="05000000000000000000" pitchFamily="2" charset="2"/>
            </a:endParaRPr>
          </a:p>
          <a:p>
            <a:pPr marL="285750" indent="-285750">
              <a:buClr>
                <a:srgbClr val="319B42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latin typeface="Franklin Gothic Book" panose="020B0503020102020204" pitchFamily="34" charset="0"/>
                <a:cs typeface="Calibri Light"/>
                <a:sym typeface="Wingdings" panose="05000000000000000000" pitchFamily="2" charset="2"/>
              </a:rPr>
              <a:t>HTTPS </a:t>
            </a:r>
            <a:r>
              <a:rPr lang="en-US" dirty="0">
                <a:latin typeface="Franklin Gothic Book" panose="020B0503020102020204" pitchFamily="34" charset="0"/>
                <a:cs typeface="Calibri Light"/>
                <a:sym typeface="Wingdings" panose="05000000000000000000" pitchFamily="2" charset="2"/>
              </a:rPr>
              <a:t>Deployed</a:t>
            </a:r>
          </a:p>
          <a:p>
            <a:pPr marL="285750" indent="-285750">
              <a:buClr>
                <a:srgbClr val="319B42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latin typeface="Franklin Gothic Book" panose="020B0503020102020204" pitchFamily="34" charset="0"/>
                <a:cs typeface="Calibri Light"/>
                <a:sym typeface="Wingdings" panose="05000000000000000000" pitchFamily="2" charset="2"/>
              </a:rPr>
              <a:t>Use </a:t>
            </a:r>
            <a:r>
              <a:rPr lang="en-US" dirty="0">
                <a:latin typeface="Franklin Gothic Book" panose="020B0503020102020204" pitchFamily="34" charset="0"/>
                <a:cs typeface="Calibri Light"/>
                <a:sym typeface="Wingdings" panose="05000000000000000000" pitchFamily="2" charset="2"/>
              </a:rPr>
              <a:t>of Native Site Map</a:t>
            </a:r>
          </a:p>
          <a:p>
            <a:pPr marL="285750" indent="-285750">
              <a:buClr>
                <a:srgbClr val="319B42"/>
              </a:buClr>
              <a:buFont typeface="Wingdings" panose="05000000000000000000" pitchFamily="2" charset="2"/>
              <a:buChar char="§"/>
            </a:pPr>
            <a:endParaRPr lang="en-US" dirty="0">
              <a:latin typeface="Franklin Gothic Book" panose="020B0503020102020204" pitchFamily="34" charset="0"/>
              <a:cs typeface="Calibri Light"/>
              <a:sym typeface="Wingdings" panose="05000000000000000000" pitchFamily="2" charset="2"/>
            </a:endParaRPr>
          </a:p>
          <a:p>
            <a:pPr marL="285750" indent="-285750">
              <a:buClr>
                <a:srgbClr val="319B42"/>
              </a:buClr>
              <a:buFont typeface="Wingdings" panose="05000000000000000000" pitchFamily="2" charset="2"/>
              <a:buChar char="§"/>
            </a:pPr>
            <a:endParaRPr lang="en-US" dirty="0">
              <a:latin typeface="Franklin Gothic Book" panose="020B0503020102020204" pitchFamily="34" charset="0"/>
              <a:cs typeface="Calibri Light"/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¨"/>
            </a:pPr>
            <a:endParaRPr lang="en-US" dirty="0">
              <a:latin typeface="Franklin Gothic Book" panose="020B0503020102020204" pitchFamily="34" charset="0"/>
              <a:cs typeface="Calibri Light"/>
            </a:endParaRPr>
          </a:p>
          <a:p>
            <a:pPr marL="285750" indent="-285750">
              <a:buFont typeface="Wingdings 2" panose="05020102010507070707" pitchFamily="18" charset="2"/>
              <a:buChar char="P"/>
            </a:pPr>
            <a:endParaRPr lang="en-US" dirty="0" smtClean="0">
              <a:latin typeface="Franklin Gothic Book" panose="020B0503020102020204" pitchFamily="34" charset="0"/>
              <a:cs typeface="Calibri Light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5643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Immediate Wins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6E67D-76C3-134B-9033-E840CF6BCBA0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7" name="TextBox 16"/>
          <p:cNvSpPr txBox="1">
            <a:spLocks noChangeAspect="1"/>
          </p:cNvSpPr>
          <p:nvPr/>
        </p:nvSpPr>
        <p:spPr>
          <a:xfrm>
            <a:off x="2266114" y="1880093"/>
            <a:ext cx="8078872" cy="35394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b="1" dirty="0" smtClean="0">
                <a:latin typeface="Franklin Gothic Book" panose="020B0503020102020204" pitchFamily="34" charset="0"/>
                <a:cs typeface="Calibri Light"/>
              </a:rPr>
              <a:t>Impact Checkpoints with Quickest Turnaround</a:t>
            </a:r>
          </a:p>
          <a:p>
            <a:endParaRPr lang="en-US" sz="1600" b="1" dirty="0" smtClean="0">
              <a:latin typeface="Franklin Gothic Book" panose="020B0503020102020204" pitchFamily="34" charset="0"/>
              <a:cs typeface="Calibri Light"/>
            </a:endParaRPr>
          </a:p>
          <a:p>
            <a:r>
              <a:rPr lang="en-US" sz="1600" dirty="0" smtClean="0">
                <a:latin typeface="Franklin Gothic Book" panose="020B0503020102020204" pitchFamily="34" charset="0"/>
                <a:cs typeface="Calibri Light"/>
              </a:rPr>
              <a:t>XML Sitemap Editing	 	Impact</a:t>
            </a:r>
            <a:r>
              <a:rPr lang="en-US" sz="1600" dirty="0">
                <a:latin typeface="Franklin Gothic Book" panose="020B0503020102020204" pitchFamily="34" charset="0"/>
                <a:cs typeface="Calibri Light"/>
              </a:rPr>
              <a:t>: </a:t>
            </a:r>
            <a:r>
              <a:rPr lang="en-US" sz="1600" dirty="0" smtClean="0">
                <a:solidFill>
                  <a:srgbClr val="FFC000"/>
                </a:solidFill>
                <a:latin typeface="Franklin Gothic Book" panose="020B0503020102020204" pitchFamily="34" charset="0"/>
                <a:cs typeface="Calibri Light"/>
              </a:rPr>
              <a:t>Medium   	</a:t>
            </a:r>
            <a:r>
              <a:rPr lang="en-US" sz="1600" dirty="0" smtClean="0">
                <a:latin typeface="Franklin Gothic Book" panose="020B0503020102020204" pitchFamily="34" charset="0"/>
                <a:cs typeface="Calibri Light"/>
              </a:rPr>
              <a:t>Effort: </a:t>
            </a:r>
            <a:r>
              <a:rPr lang="en-US" sz="1600" dirty="0">
                <a:solidFill>
                  <a:srgbClr val="00B050"/>
                </a:solidFill>
                <a:latin typeface="Franklin Gothic Book" panose="020B0503020102020204" pitchFamily="34" charset="0"/>
                <a:cs typeface="Calibri Light"/>
              </a:rPr>
              <a:t>Low</a:t>
            </a:r>
          </a:p>
          <a:p>
            <a:endParaRPr lang="en-US" sz="1600" dirty="0" smtClean="0">
              <a:latin typeface="Franklin Gothic Book" panose="020B0503020102020204" pitchFamily="34" charset="0"/>
              <a:cs typeface="Calibri Light"/>
            </a:endParaRPr>
          </a:p>
          <a:p>
            <a:r>
              <a:rPr lang="en-US" sz="1600" dirty="0" smtClean="0">
                <a:latin typeface="Franklin Gothic Book" panose="020B0503020102020204" pitchFamily="34" charset="0"/>
                <a:cs typeface="Calibri Light"/>
              </a:rPr>
              <a:t>Native Site Map Editing</a:t>
            </a:r>
            <a:r>
              <a:rPr lang="en-US" sz="1600" dirty="0">
                <a:latin typeface="Franklin Gothic Book" panose="020B0503020102020204" pitchFamily="34" charset="0"/>
                <a:cs typeface="Calibri Light"/>
              </a:rPr>
              <a:t> </a:t>
            </a:r>
            <a:r>
              <a:rPr lang="en-US" sz="1600" dirty="0" smtClean="0">
                <a:latin typeface="Franklin Gothic Book" panose="020B0503020102020204" pitchFamily="34" charset="0"/>
                <a:cs typeface="Calibri Light"/>
              </a:rPr>
              <a:t> 	Impact</a:t>
            </a:r>
            <a:r>
              <a:rPr lang="en-US" sz="1600" dirty="0">
                <a:latin typeface="Franklin Gothic Book" panose="020B0503020102020204" pitchFamily="34" charset="0"/>
                <a:cs typeface="Calibri Light"/>
              </a:rPr>
              <a:t>: </a:t>
            </a:r>
            <a:r>
              <a:rPr lang="en-US" sz="1600" dirty="0" smtClean="0">
                <a:solidFill>
                  <a:srgbClr val="FFC000"/>
                </a:solidFill>
                <a:latin typeface="Franklin Gothic Book" panose="020B0503020102020204" pitchFamily="34" charset="0"/>
                <a:cs typeface="Calibri Light"/>
              </a:rPr>
              <a:t>Medium</a:t>
            </a:r>
            <a:r>
              <a:rPr lang="en-US" sz="1600" dirty="0">
                <a:latin typeface="Franklin Gothic Book" panose="020B0503020102020204" pitchFamily="34" charset="0"/>
                <a:cs typeface="Calibri Light"/>
              </a:rPr>
              <a:t>	</a:t>
            </a:r>
            <a:r>
              <a:rPr lang="en-US" sz="1600" dirty="0" smtClean="0">
                <a:latin typeface="Franklin Gothic Book" panose="020B0503020102020204" pitchFamily="34" charset="0"/>
                <a:cs typeface="Calibri Light"/>
              </a:rPr>
              <a:t>Effort: </a:t>
            </a:r>
            <a:r>
              <a:rPr lang="en-US" sz="1600" dirty="0">
                <a:solidFill>
                  <a:srgbClr val="00B050"/>
                </a:solidFill>
                <a:latin typeface="Franklin Gothic Book" panose="020B0503020102020204" pitchFamily="34" charset="0"/>
                <a:cs typeface="Calibri Light"/>
              </a:rPr>
              <a:t>Low</a:t>
            </a:r>
          </a:p>
          <a:p>
            <a:endParaRPr lang="en-US" sz="1600" dirty="0" smtClean="0">
              <a:latin typeface="Franklin Gothic Book" panose="020B0503020102020204" pitchFamily="34" charset="0"/>
              <a:cs typeface="Calibri Light"/>
            </a:endParaRPr>
          </a:p>
          <a:p>
            <a:r>
              <a:rPr lang="en-US" sz="1600" dirty="0">
                <a:latin typeface="Franklin Gothic Book" panose="020B0503020102020204" pitchFamily="34" charset="0"/>
                <a:cs typeface="Calibri Light"/>
              </a:rPr>
              <a:t>Robots.txt optimization 	</a:t>
            </a:r>
            <a:r>
              <a:rPr lang="en-US" sz="1600" dirty="0" smtClean="0">
                <a:latin typeface="Franklin Gothic Book" panose="020B0503020102020204" pitchFamily="34" charset="0"/>
                <a:cs typeface="Calibri Light"/>
              </a:rPr>
              <a:t>Impact</a:t>
            </a:r>
            <a:r>
              <a:rPr lang="en-US" sz="1600" dirty="0">
                <a:latin typeface="Franklin Gothic Book" panose="020B0503020102020204" pitchFamily="34" charset="0"/>
                <a:cs typeface="Calibri Light"/>
              </a:rPr>
              <a:t>: </a:t>
            </a:r>
            <a:r>
              <a:rPr lang="en-US" sz="1600" dirty="0" smtClean="0">
                <a:solidFill>
                  <a:srgbClr val="FFC000"/>
                </a:solidFill>
                <a:latin typeface="Franklin Gothic Book" panose="020B0503020102020204" pitchFamily="34" charset="0"/>
                <a:cs typeface="Calibri Light"/>
              </a:rPr>
              <a:t>Medium</a:t>
            </a:r>
            <a:r>
              <a:rPr lang="en-US" sz="1600" dirty="0">
                <a:latin typeface="Franklin Gothic Book" panose="020B0503020102020204" pitchFamily="34" charset="0"/>
                <a:cs typeface="Calibri Light"/>
              </a:rPr>
              <a:t>	</a:t>
            </a:r>
            <a:r>
              <a:rPr lang="en-US" sz="1600" dirty="0" smtClean="0">
                <a:latin typeface="Franklin Gothic Book" panose="020B0503020102020204" pitchFamily="34" charset="0"/>
                <a:cs typeface="Calibri Light"/>
              </a:rPr>
              <a:t>Effort: </a:t>
            </a:r>
            <a:r>
              <a:rPr lang="en-US" sz="1600" dirty="0" smtClean="0">
                <a:solidFill>
                  <a:srgbClr val="00B050"/>
                </a:solidFill>
                <a:latin typeface="Franklin Gothic Book" panose="020B0503020102020204" pitchFamily="34" charset="0"/>
                <a:cs typeface="Calibri Light"/>
              </a:rPr>
              <a:t>Low</a:t>
            </a:r>
          </a:p>
          <a:p>
            <a:endParaRPr lang="en-US" sz="1600" dirty="0" smtClean="0">
              <a:latin typeface="Franklin Gothic Book" panose="020B0503020102020204" pitchFamily="34" charset="0"/>
              <a:cs typeface="Calibri Light"/>
            </a:endParaRPr>
          </a:p>
          <a:p>
            <a:r>
              <a:rPr lang="en-US" sz="1600" dirty="0" smtClean="0">
                <a:latin typeface="Franklin Gothic Book" panose="020B0503020102020204" pitchFamily="34" charset="0"/>
                <a:cs typeface="Calibri Light"/>
              </a:rPr>
              <a:t>&lt;TITLE&gt; Tag </a:t>
            </a:r>
            <a:r>
              <a:rPr lang="en-US" sz="1600" dirty="0">
                <a:latin typeface="Franklin Gothic Book" panose="020B0503020102020204" pitchFamily="34" charset="0"/>
                <a:cs typeface="Calibri Light"/>
              </a:rPr>
              <a:t>optimizations	</a:t>
            </a:r>
            <a:r>
              <a:rPr lang="en-US" sz="1600" dirty="0" smtClean="0">
                <a:latin typeface="Franklin Gothic Book" panose="020B0503020102020204" pitchFamily="34" charset="0"/>
                <a:cs typeface="Calibri Light"/>
              </a:rPr>
              <a:t>Impact</a:t>
            </a:r>
            <a:r>
              <a:rPr lang="en-US" sz="1600" dirty="0">
                <a:latin typeface="Franklin Gothic Book" panose="020B0503020102020204" pitchFamily="34" charset="0"/>
                <a:cs typeface="Calibri Light"/>
              </a:rPr>
              <a:t>: </a:t>
            </a:r>
            <a:r>
              <a:rPr lang="en-US" sz="1600" dirty="0" smtClean="0">
                <a:solidFill>
                  <a:srgbClr val="FF0000"/>
                </a:solidFill>
                <a:latin typeface="Franklin Gothic Book" panose="020B0503020102020204" pitchFamily="34" charset="0"/>
                <a:cs typeface="Calibri Light"/>
              </a:rPr>
              <a:t>High</a:t>
            </a:r>
            <a:r>
              <a:rPr lang="en-US" sz="1600" dirty="0">
                <a:latin typeface="Franklin Gothic Book" panose="020B0503020102020204" pitchFamily="34" charset="0"/>
                <a:cs typeface="Calibri Light"/>
              </a:rPr>
              <a:t>	</a:t>
            </a:r>
            <a:r>
              <a:rPr lang="en-US" sz="1600" dirty="0" smtClean="0">
                <a:latin typeface="Franklin Gothic Book" panose="020B0503020102020204" pitchFamily="34" charset="0"/>
                <a:cs typeface="Calibri Light"/>
              </a:rPr>
              <a:t>Effort: </a:t>
            </a:r>
            <a:r>
              <a:rPr lang="en-US" sz="1600" dirty="0" smtClean="0">
                <a:solidFill>
                  <a:srgbClr val="FFC000"/>
                </a:solidFill>
                <a:latin typeface="Franklin Gothic Book" panose="020B0503020102020204" pitchFamily="34" charset="0"/>
                <a:cs typeface="Calibri Light"/>
              </a:rPr>
              <a:t>Medium</a:t>
            </a:r>
          </a:p>
          <a:p>
            <a:endParaRPr lang="en-US" sz="1600" dirty="0" smtClean="0">
              <a:latin typeface="Franklin Gothic Book" panose="020B0503020102020204" pitchFamily="34" charset="0"/>
              <a:cs typeface="Calibri Light"/>
            </a:endParaRPr>
          </a:p>
          <a:p>
            <a:r>
              <a:rPr lang="en-US" sz="1600" dirty="0">
                <a:latin typeface="Franklin Gothic Book" panose="020B0503020102020204" pitchFamily="34" charset="0"/>
                <a:cs typeface="Calibri Light"/>
              </a:rPr>
              <a:t>Schema.org </a:t>
            </a:r>
            <a:r>
              <a:rPr lang="en-US" sz="1600" dirty="0" smtClean="0">
                <a:latin typeface="Franklin Gothic Book" panose="020B0503020102020204" pitchFamily="34" charset="0"/>
                <a:cs typeface="Calibri Light"/>
              </a:rPr>
              <a:t>implementation</a:t>
            </a:r>
            <a:r>
              <a:rPr lang="en-US" sz="1600" dirty="0">
                <a:latin typeface="Franklin Gothic Book" panose="020B0503020102020204" pitchFamily="34" charset="0"/>
                <a:cs typeface="Calibri Light"/>
              </a:rPr>
              <a:t>	</a:t>
            </a:r>
            <a:r>
              <a:rPr lang="en-US" sz="1600" dirty="0" smtClean="0">
                <a:latin typeface="Franklin Gothic Book" panose="020B0503020102020204" pitchFamily="34" charset="0"/>
                <a:cs typeface="Calibri Light"/>
              </a:rPr>
              <a:t>Impact</a:t>
            </a:r>
            <a:r>
              <a:rPr lang="en-US" sz="1600" dirty="0">
                <a:latin typeface="Franklin Gothic Book" panose="020B0503020102020204" pitchFamily="34" charset="0"/>
                <a:cs typeface="Calibri Light"/>
              </a:rPr>
              <a:t>: </a:t>
            </a:r>
            <a:r>
              <a:rPr lang="en-US" sz="1600" dirty="0" smtClean="0">
                <a:solidFill>
                  <a:srgbClr val="FFC000"/>
                </a:solidFill>
                <a:latin typeface="Franklin Gothic Book" panose="020B0503020102020204" pitchFamily="34" charset="0"/>
                <a:cs typeface="Calibri Light"/>
              </a:rPr>
              <a:t>Medium</a:t>
            </a:r>
            <a:r>
              <a:rPr lang="en-US" sz="1600" dirty="0">
                <a:solidFill>
                  <a:srgbClr val="FFC000"/>
                </a:solidFill>
                <a:latin typeface="Franklin Gothic Book" panose="020B0503020102020204" pitchFamily="34" charset="0"/>
                <a:cs typeface="Calibri Light"/>
              </a:rPr>
              <a:t>	</a:t>
            </a:r>
            <a:r>
              <a:rPr lang="en-US" sz="1600" dirty="0" smtClean="0">
                <a:latin typeface="Franklin Gothic Book" panose="020B0503020102020204" pitchFamily="34" charset="0"/>
                <a:cs typeface="Calibri Light"/>
              </a:rPr>
              <a:t>Effort: </a:t>
            </a:r>
            <a:r>
              <a:rPr lang="en-US" sz="1600" dirty="0" smtClean="0">
                <a:solidFill>
                  <a:srgbClr val="FFC000"/>
                </a:solidFill>
                <a:latin typeface="Franklin Gothic Book" panose="020B0503020102020204" pitchFamily="34" charset="0"/>
                <a:cs typeface="Calibri Light"/>
              </a:rPr>
              <a:t>Medium</a:t>
            </a:r>
          </a:p>
          <a:p>
            <a:endParaRPr lang="en-US" sz="1200" dirty="0" smtClean="0">
              <a:latin typeface="Franklin Gothic Book" panose="020B0503020102020204" pitchFamily="34" charset="0"/>
              <a:cs typeface="Calibri Light"/>
            </a:endParaRPr>
          </a:p>
          <a:p>
            <a:r>
              <a:rPr lang="en-US" sz="1600" dirty="0" smtClean="0">
                <a:latin typeface="Franklin Gothic Book" panose="020B0503020102020204" pitchFamily="34" charset="0"/>
                <a:cs typeface="Calibri Light"/>
              </a:rPr>
              <a:t>Site Speed		Impact: </a:t>
            </a:r>
            <a:r>
              <a:rPr lang="en-US" sz="1600" dirty="0" smtClean="0">
                <a:solidFill>
                  <a:srgbClr val="FF0000"/>
                </a:solidFill>
                <a:latin typeface="Franklin Gothic Book" panose="020B0503020102020204" pitchFamily="34" charset="0"/>
                <a:cs typeface="Calibri Light"/>
              </a:rPr>
              <a:t>High</a:t>
            </a:r>
            <a:r>
              <a:rPr lang="en-US" sz="1600" dirty="0" smtClean="0">
                <a:latin typeface="Franklin Gothic Book" panose="020B0503020102020204" pitchFamily="34" charset="0"/>
                <a:cs typeface="Calibri Light"/>
              </a:rPr>
              <a:t>	Effort: </a:t>
            </a:r>
            <a:r>
              <a:rPr lang="en-US" sz="1600" dirty="0" smtClean="0">
                <a:solidFill>
                  <a:srgbClr val="FF0000"/>
                </a:solidFill>
                <a:latin typeface="Franklin Gothic Book" panose="020B0503020102020204" pitchFamily="34" charset="0"/>
                <a:cs typeface="Calibri Light"/>
              </a:rPr>
              <a:t>High</a:t>
            </a:r>
          </a:p>
          <a:p>
            <a:endParaRPr lang="en-US" sz="1200" dirty="0">
              <a:solidFill>
                <a:srgbClr val="FF0000"/>
              </a:solidFill>
              <a:latin typeface="Franklin Gothic Book" panose="020B0503020102020204" pitchFamily="34" charset="0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9131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67" r="27467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6E67D-76C3-134B-9033-E840CF6BCBA0}" type="slidenum">
              <a:rPr lang="en-US" smtClean="0"/>
              <a:t>29</a:t>
            </a:fld>
            <a:endParaRPr lang="en-US"/>
          </a:p>
        </p:txBody>
      </p:sp>
      <p:sp>
        <p:nvSpPr>
          <p:cNvPr id="9" name="Content Placeholder 8"/>
          <p:cNvSpPr>
            <a:spLocks noGrp="1" noChangeAspect="1"/>
          </p:cNvSpPr>
          <p:nvPr>
            <p:ph idx="1"/>
          </p:nvPr>
        </p:nvSpPr>
        <p:spPr>
          <a:xfrm>
            <a:off x="3746501" y="544512"/>
            <a:ext cx="8445499" cy="5811838"/>
          </a:xfrm>
        </p:spPr>
        <p:txBody>
          <a:bodyPr>
            <a:noAutofit/>
          </a:bodyPr>
          <a:lstStyle/>
          <a:p>
            <a:pPr marL="2552700" indent="0">
              <a:buNone/>
            </a:pPr>
            <a:r>
              <a:rPr lang="en-US" b="1" dirty="0"/>
              <a:t>Technical</a:t>
            </a:r>
          </a:p>
          <a:p>
            <a:pPr marL="2552700" indent="0">
              <a:buNone/>
            </a:pPr>
            <a:r>
              <a:rPr lang="en-US" sz="2000" dirty="0"/>
              <a:t>Address sitemap, redirects, and indexation issues</a:t>
            </a:r>
          </a:p>
          <a:p>
            <a:pPr marL="2552700" indent="0">
              <a:buNone/>
            </a:pPr>
            <a:endParaRPr lang="en-US" sz="2000" dirty="0"/>
          </a:p>
          <a:p>
            <a:pPr marL="2552700" indent="0">
              <a:buNone/>
            </a:pPr>
            <a:r>
              <a:rPr lang="en-US" b="1" dirty="0"/>
              <a:t>Content</a:t>
            </a:r>
          </a:p>
          <a:p>
            <a:pPr marL="2552700" indent="0">
              <a:buNone/>
            </a:pPr>
            <a:r>
              <a:rPr lang="en-US" sz="2000" dirty="0"/>
              <a:t>Remedy page/meta field duplications, convert non-HTML content, better align keywords, laser-focus optimization on within striking distance opportunities</a:t>
            </a:r>
          </a:p>
          <a:p>
            <a:pPr marL="2552700" indent="0">
              <a:buNone/>
            </a:pPr>
            <a:endParaRPr lang="en-US" sz="2000" dirty="0"/>
          </a:p>
          <a:p>
            <a:pPr marL="2552700" indent="0">
              <a:buNone/>
            </a:pPr>
            <a:r>
              <a:rPr lang="en-US" b="1" dirty="0"/>
              <a:t>Authority</a:t>
            </a:r>
          </a:p>
          <a:p>
            <a:pPr marL="2552700" indent="0">
              <a:buNone/>
            </a:pPr>
            <a:r>
              <a:rPr lang="en-US" sz="2000" dirty="0"/>
              <a:t>Reduce authority dispersion across domains, other fixes from link assessment</a:t>
            </a:r>
          </a:p>
          <a:p>
            <a:pPr marL="2552700" indent="0">
              <a:buNone/>
            </a:pPr>
            <a:endParaRPr lang="en-US" sz="2000" dirty="0"/>
          </a:p>
          <a:p>
            <a:pPr marL="2552700" indent="0">
              <a:buNone/>
            </a:pPr>
            <a:r>
              <a:rPr lang="en-US" b="1" dirty="0"/>
              <a:t>Experience</a:t>
            </a:r>
          </a:p>
          <a:p>
            <a:pPr marL="2552700" indent="0">
              <a:buNone/>
            </a:pPr>
            <a:r>
              <a:rPr lang="en-US" sz="2000" dirty="0"/>
              <a:t>Remedy URLs with excessive rendering speeds, fix </a:t>
            </a:r>
            <a:r>
              <a:rPr lang="en-US" sz="2000" dirty="0" smtClean="0"/>
              <a:t>site link </a:t>
            </a:r>
            <a:r>
              <a:rPr lang="en-US" sz="2000" dirty="0"/>
              <a:t>demotions, improve social ecosystem </a:t>
            </a:r>
            <a:r>
              <a:rPr lang="en-US" sz="2000" dirty="0" smtClean="0"/>
              <a:t>processes</a:t>
            </a:r>
            <a:endParaRPr lang="en-US" sz="20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Audit Summary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883" y="3782399"/>
            <a:ext cx="457200" cy="457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716" y="5330631"/>
            <a:ext cx="484632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716" y="2122849"/>
            <a:ext cx="528404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625" y="774747"/>
            <a:ext cx="42778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05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3" r="21193"/>
          <a:stretch>
            <a:fillRect/>
          </a:stretch>
        </p:blipFill>
        <p:spPr/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Performance Content </a:t>
            </a:r>
            <a:r>
              <a:rPr lang="en-US" dirty="0" smtClean="0"/>
              <a:t>Audit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6E67D-76C3-134B-9033-E840CF6BCBA0}" type="slidenum">
              <a:rPr lang="en-US" smtClean="0"/>
              <a:t>3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071069" y="2512612"/>
            <a:ext cx="7641202" cy="3664351"/>
          </a:xfrm>
        </p:spPr>
        <p:txBody>
          <a:bodyPr/>
          <a:lstStyle/>
          <a:p>
            <a:pPr marL="2552700" indent="0">
              <a:buNone/>
            </a:pPr>
            <a:r>
              <a:rPr lang="en-US" dirty="0"/>
              <a:t>Assessment of </a:t>
            </a:r>
            <a:r>
              <a:rPr lang="en-US" dirty="0" smtClean="0"/>
              <a:t>CLIENT.com </a:t>
            </a:r>
            <a:r>
              <a:rPr lang="en-US" dirty="0"/>
              <a:t>with regards to four critical areas for SEO and organic visibility. Findings, opportunities for improvement, and high-level recommendations follow.</a:t>
            </a:r>
          </a:p>
          <a:p>
            <a:pPr marL="2552700" indent="0">
              <a:buNone/>
            </a:pP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90993" y="365125"/>
            <a:ext cx="5690318" cy="1325563"/>
          </a:xfrm>
        </p:spPr>
        <p:txBody>
          <a:bodyPr/>
          <a:lstStyle/>
          <a:p>
            <a:r>
              <a:rPr lang="en-US" dirty="0" smtClean="0"/>
              <a:t>Performance Content</a:t>
            </a:r>
            <a:br>
              <a:rPr lang="en-US" dirty="0" smtClean="0"/>
            </a:br>
            <a:r>
              <a:rPr lang="en-US" dirty="0" smtClean="0"/>
              <a:t>Audit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34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04600" y="6356350"/>
            <a:ext cx="787400" cy="365125"/>
          </a:xfrm>
        </p:spPr>
        <p:txBody>
          <a:bodyPr/>
          <a:lstStyle/>
          <a:p>
            <a:fld id="{7796E67D-76C3-134B-9033-E840CF6BCBA0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05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icture 17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43" y="449468"/>
            <a:ext cx="603986" cy="457200"/>
          </a:xfrm>
          <a:prstGeom prst="rect">
            <a:avLst/>
          </a:prstGeom>
        </p:spPr>
      </p:pic>
      <p:pic>
        <p:nvPicPr>
          <p:cNvPr id="172" name="Picture 17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49" y="449468"/>
            <a:ext cx="680484" cy="457200"/>
          </a:xfrm>
          <a:prstGeom prst="rect">
            <a:avLst/>
          </a:prstGeom>
        </p:spPr>
      </p:pic>
      <p:pic>
        <p:nvPicPr>
          <p:cNvPr id="173" name="Picture 17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820" y="449468"/>
            <a:ext cx="615245" cy="457200"/>
          </a:xfrm>
          <a:prstGeom prst="rect">
            <a:avLst/>
          </a:prstGeom>
        </p:spPr>
      </p:pic>
      <p:pic>
        <p:nvPicPr>
          <p:cNvPr id="174" name="Picture 17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253" y="449468"/>
            <a:ext cx="415047" cy="457200"/>
          </a:xfrm>
          <a:prstGeom prst="rect">
            <a:avLst/>
          </a:prstGeom>
        </p:spPr>
      </p:pic>
      <p:pic>
        <p:nvPicPr>
          <p:cNvPr id="175" name="Picture 17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585" y="449468"/>
            <a:ext cx="350520" cy="457200"/>
          </a:xfrm>
          <a:prstGeom prst="rect">
            <a:avLst/>
          </a:prstGeom>
        </p:spPr>
      </p:pic>
      <p:pic>
        <p:nvPicPr>
          <p:cNvPr id="176" name="Picture 17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625" y="449468"/>
            <a:ext cx="460130" cy="457200"/>
          </a:xfrm>
          <a:prstGeom prst="rect">
            <a:avLst/>
          </a:prstGeom>
        </p:spPr>
      </p:pic>
      <p:pic>
        <p:nvPicPr>
          <p:cNvPr id="177" name="Picture 17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002" y="490330"/>
            <a:ext cx="576390" cy="375476"/>
          </a:xfrm>
          <a:prstGeom prst="rect">
            <a:avLst/>
          </a:prstGeom>
        </p:spPr>
      </p:pic>
      <p:pic>
        <p:nvPicPr>
          <p:cNvPr id="178" name="Picture 17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638" y="449468"/>
            <a:ext cx="346540" cy="457200"/>
          </a:xfrm>
          <a:prstGeom prst="rect">
            <a:avLst/>
          </a:prstGeom>
        </p:spPr>
      </p:pic>
      <p:pic>
        <p:nvPicPr>
          <p:cNvPr id="179" name="Picture 17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698" y="449468"/>
            <a:ext cx="525043" cy="457200"/>
          </a:xfrm>
          <a:prstGeom prst="rect">
            <a:avLst/>
          </a:prstGeom>
        </p:spPr>
      </p:pic>
      <p:pic>
        <p:nvPicPr>
          <p:cNvPr id="180" name="Picture 17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261" y="449468"/>
            <a:ext cx="492868" cy="457200"/>
          </a:xfrm>
          <a:prstGeom prst="rect">
            <a:avLst/>
          </a:prstGeom>
        </p:spPr>
      </p:pic>
      <p:pic>
        <p:nvPicPr>
          <p:cNvPr id="181" name="Picture 18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649" y="449468"/>
            <a:ext cx="154112" cy="457200"/>
          </a:xfrm>
          <a:prstGeom prst="rect">
            <a:avLst/>
          </a:prstGeom>
        </p:spPr>
      </p:pic>
      <p:pic>
        <p:nvPicPr>
          <p:cNvPr id="182" name="Picture 18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281" y="449468"/>
            <a:ext cx="457200" cy="457200"/>
          </a:xfrm>
          <a:prstGeom prst="rect">
            <a:avLst/>
          </a:prstGeom>
        </p:spPr>
      </p:pic>
      <p:pic>
        <p:nvPicPr>
          <p:cNvPr id="183" name="Picture 18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001" y="449468"/>
            <a:ext cx="339394" cy="457200"/>
          </a:xfrm>
          <a:prstGeom prst="rect">
            <a:avLst/>
          </a:prstGeom>
        </p:spPr>
      </p:pic>
      <p:pic>
        <p:nvPicPr>
          <p:cNvPr id="184" name="Picture 18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915" y="449468"/>
            <a:ext cx="491706" cy="457200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141" y="449468"/>
            <a:ext cx="536841" cy="457200"/>
          </a:xfrm>
          <a:prstGeom prst="rect">
            <a:avLst/>
          </a:prstGeom>
        </p:spPr>
      </p:pic>
      <p:pic>
        <p:nvPicPr>
          <p:cNvPr id="186" name="Picture 18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502" y="449468"/>
            <a:ext cx="334002" cy="457200"/>
          </a:xfrm>
          <a:prstGeom prst="rect">
            <a:avLst/>
          </a:prstGeom>
        </p:spPr>
      </p:pic>
      <p:pic>
        <p:nvPicPr>
          <p:cNvPr id="187" name="Picture 18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024" y="449468"/>
            <a:ext cx="437429" cy="457200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973" y="449468"/>
            <a:ext cx="469076" cy="457200"/>
          </a:xfrm>
          <a:prstGeom prst="rect">
            <a:avLst/>
          </a:prstGeom>
        </p:spPr>
      </p:pic>
      <p:pic>
        <p:nvPicPr>
          <p:cNvPr id="189" name="Picture 18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569" y="449468"/>
            <a:ext cx="279400" cy="457200"/>
          </a:xfrm>
          <a:prstGeom prst="rect">
            <a:avLst/>
          </a:prstGeom>
        </p:spPr>
      </p:pic>
      <p:pic>
        <p:nvPicPr>
          <p:cNvPr id="190" name="Picture 18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489" y="449468"/>
            <a:ext cx="439518" cy="457200"/>
          </a:xfrm>
          <a:prstGeom prst="rect">
            <a:avLst/>
          </a:prstGeom>
        </p:spPr>
      </p:pic>
      <p:pic>
        <p:nvPicPr>
          <p:cNvPr id="191" name="Picture 19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5517" y="449468"/>
            <a:ext cx="472044" cy="457200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1" y="1472172"/>
            <a:ext cx="494270" cy="457200"/>
          </a:xfrm>
          <a:prstGeom prst="rect">
            <a:avLst/>
          </a:prstGeom>
        </p:spPr>
      </p:pic>
      <p:pic>
        <p:nvPicPr>
          <p:cNvPr id="193" name="Picture 19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85" y="1472172"/>
            <a:ext cx="457200" cy="457200"/>
          </a:xfrm>
          <a:prstGeom prst="rect">
            <a:avLst/>
          </a:prstGeom>
        </p:spPr>
      </p:pic>
      <p:pic>
        <p:nvPicPr>
          <p:cNvPr id="194" name="Picture 193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069" y="1472171"/>
            <a:ext cx="746370" cy="457200"/>
          </a:xfrm>
          <a:prstGeom prst="rect">
            <a:avLst/>
          </a:prstGeom>
        </p:spPr>
      </p:pic>
      <p:pic>
        <p:nvPicPr>
          <p:cNvPr id="195" name="Picture 194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223" y="1472172"/>
            <a:ext cx="420379" cy="457200"/>
          </a:xfrm>
          <a:prstGeom prst="rect">
            <a:avLst/>
          </a:prstGeom>
        </p:spPr>
      </p:pic>
      <p:pic>
        <p:nvPicPr>
          <p:cNvPr id="196" name="Picture 19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86" y="1472172"/>
            <a:ext cx="591854" cy="457200"/>
          </a:xfrm>
          <a:prstGeom prst="rect">
            <a:avLst/>
          </a:prstGeom>
        </p:spPr>
      </p:pic>
      <p:pic>
        <p:nvPicPr>
          <p:cNvPr id="197" name="Picture 196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024" y="1472172"/>
            <a:ext cx="273170" cy="457200"/>
          </a:xfrm>
          <a:prstGeom prst="rect">
            <a:avLst/>
          </a:prstGeom>
        </p:spPr>
      </p:pic>
      <p:pic>
        <p:nvPicPr>
          <p:cNvPr id="198" name="Picture 197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978" y="1472172"/>
            <a:ext cx="505011" cy="457200"/>
          </a:xfrm>
          <a:prstGeom prst="rect">
            <a:avLst/>
          </a:prstGeom>
        </p:spPr>
      </p:pic>
      <p:pic>
        <p:nvPicPr>
          <p:cNvPr id="199" name="Picture 198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773" y="1472172"/>
            <a:ext cx="432707" cy="457200"/>
          </a:xfrm>
          <a:prstGeom prst="rect">
            <a:avLst/>
          </a:prstGeom>
        </p:spPr>
      </p:pic>
      <p:pic>
        <p:nvPicPr>
          <p:cNvPr id="200" name="Picture 199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264" y="1472172"/>
            <a:ext cx="460169" cy="457200"/>
          </a:xfrm>
          <a:prstGeom prst="rect">
            <a:avLst/>
          </a:prstGeom>
        </p:spPr>
      </p:pic>
      <p:pic>
        <p:nvPicPr>
          <p:cNvPr id="201" name="Picture 200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217" y="1472172"/>
            <a:ext cx="504702" cy="457200"/>
          </a:xfrm>
          <a:prstGeom prst="rect">
            <a:avLst/>
          </a:prstGeom>
        </p:spPr>
      </p:pic>
      <p:pic>
        <p:nvPicPr>
          <p:cNvPr id="202" name="Picture 201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703" y="1472172"/>
            <a:ext cx="344277" cy="457200"/>
          </a:xfrm>
          <a:prstGeom prst="rect">
            <a:avLst/>
          </a:prstGeom>
        </p:spPr>
      </p:pic>
      <p:pic>
        <p:nvPicPr>
          <p:cNvPr id="203" name="Picture 202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764" y="1472172"/>
            <a:ext cx="365760" cy="457200"/>
          </a:xfrm>
          <a:prstGeom prst="rect">
            <a:avLst/>
          </a:prstGeom>
        </p:spPr>
      </p:pic>
      <p:pic>
        <p:nvPicPr>
          <p:cNvPr id="204" name="Picture 203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308" y="1472172"/>
            <a:ext cx="354330" cy="457200"/>
          </a:xfrm>
          <a:prstGeom prst="rect">
            <a:avLst/>
          </a:prstGeom>
        </p:spPr>
      </p:pic>
      <p:pic>
        <p:nvPicPr>
          <p:cNvPr id="205" name="Picture 204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422" y="1472172"/>
            <a:ext cx="443753" cy="457200"/>
          </a:xfrm>
          <a:prstGeom prst="rect">
            <a:avLst/>
          </a:prstGeom>
        </p:spPr>
      </p:pic>
      <p:pic>
        <p:nvPicPr>
          <p:cNvPr id="206" name="Picture 205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959" y="1472172"/>
            <a:ext cx="384313" cy="457200"/>
          </a:xfrm>
          <a:prstGeom prst="rect">
            <a:avLst/>
          </a:prstGeom>
        </p:spPr>
      </p:pic>
      <p:pic>
        <p:nvPicPr>
          <p:cNvPr id="207" name="Picture 20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056" y="1472172"/>
            <a:ext cx="511176" cy="457200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016" y="1472172"/>
            <a:ext cx="457200" cy="457200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000" y="1472172"/>
            <a:ext cx="457200" cy="457200"/>
          </a:xfrm>
          <a:prstGeom prst="rect">
            <a:avLst/>
          </a:prstGeom>
        </p:spPr>
      </p:pic>
      <p:pic>
        <p:nvPicPr>
          <p:cNvPr id="210" name="Picture 209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984" y="1472172"/>
            <a:ext cx="371104" cy="457200"/>
          </a:xfrm>
          <a:prstGeom prst="rect">
            <a:avLst/>
          </a:prstGeom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872" y="1472172"/>
            <a:ext cx="536575" cy="457200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229" y="1472172"/>
            <a:ext cx="478824" cy="457200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26" y="2494876"/>
            <a:ext cx="548640" cy="457200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59" y="2494876"/>
            <a:ext cx="488515" cy="457200"/>
          </a:xfrm>
          <a:prstGeom prst="rect">
            <a:avLst/>
          </a:prstGeom>
        </p:spPr>
      </p:pic>
      <p:pic>
        <p:nvPicPr>
          <p:cNvPr id="215" name="Picture 214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467" y="2494876"/>
            <a:ext cx="457200" cy="457200"/>
          </a:xfrm>
          <a:prstGeom prst="rect">
            <a:avLst/>
          </a:prstGeom>
        </p:spPr>
      </p:pic>
      <p:pic>
        <p:nvPicPr>
          <p:cNvPr id="216" name="Picture 215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60" y="2494876"/>
            <a:ext cx="565200" cy="457200"/>
          </a:xfrm>
          <a:prstGeom prst="rect">
            <a:avLst/>
          </a:prstGeom>
        </p:spPr>
      </p:pic>
      <p:pic>
        <p:nvPicPr>
          <p:cNvPr id="217" name="Picture 216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653" y="2494876"/>
            <a:ext cx="468151" cy="457200"/>
          </a:xfrm>
          <a:prstGeom prst="rect">
            <a:avLst/>
          </a:prstGeom>
        </p:spPr>
      </p:pic>
      <p:pic>
        <p:nvPicPr>
          <p:cNvPr id="218" name="Picture 217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197" y="2494876"/>
            <a:ext cx="365234" cy="457200"/>
          </a:xfrm>
          <a:prstGeom prst="rect">
            <a:avLst/>
          </a:prstGeom>
        </p:spPr>
      </p:pic>
      <p:pic>
        <p:nvPicPr>
          <p:cNvPr id="219" name="Picture 218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824" y="2494876"/>
            <a:ext cx="457200" cy="457200"/>
          </a:xfrm>
          <a:prstGeom prst="rect">
            <a:avLst/>
          </a:prstGeom>
        </p:spPr>
      </p:pic>
      <p:pic>
        <p:nvPicPr>
          <p:cNvPr id="220" name="Picture 219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417" y="2494876"/>
            <a:ext cx="484632" cy="457200"/>
          </a:xfrm>
          <a:prstGeom prst="rect">
            <a:avLst/>
          </a:prstGeom>
        </p:spPr>
      </p:pic>
      <p:pic>
        <p:nvPicPr>
          <p:cNvPr id="221" name="Picture 220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442" y="2494876"/>
            <a:ext cx="508000" cy="457200"/>
          </a:xfrm>
          <a:prstGeom prst="rect">
            <a:avLst/>
          </a:prstGeom>
        </p:spPr>
      </p:pic>
      <p:pic>
        <p:nvPicPr>
          <p:cNvPr id="222" name="Picture 221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835" y="2494876"/>
            <a:ext cx="476955" cy="457200"/>
          </a:xfrm>
          <a:prstGeom prst="rect">
            <a:avLst/>
          </a:prstGeom>
        </p:spPr>
      </p:pic>
      <p:pic>
        <p:nvPicPr>
          <p:cNvPr id="223" name="Picture 222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183" y="2494876"/>
            <a:ext cx="457200" cy="457200"/>
          </a:xfrm>
          <a:prstGeom prst="rect">
            <a:avLst/>
          </a:prstGeom>
        </p:spPr>
      </p:pic>
      <p:pic>
        <p:nvPicPr>
          <p:cNvPr id="224" name="Picture 223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776" y="2494876"/>
            <a:ext cx="536575" cy="457200"/>
          </a:xfrm>
          <a:prstGeom prst="rect">
            <a:avLst/>
          </a:prstGeom>
        </p:spPr>
      </p:pic>
      <p:pic>
        <p:nvPicPr>
          <p:cNvPr id="225" name="Picture 224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744" y="2494876"/>
            <a:ext cx="604561" cy="457200"/>
          </a:xfrm>
          <a:prstGeom prst="rect">
            <a:avLst/>
          </a:prstGeom>
        </p:spPr>
      </p:pic>
      <p:pic>
        <p:nvPicPr>
          <p:cNvPr id="226" name="Picture 225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698" y="2494876"/>
            <a:ext cx="712693" cy="457200"/>
          </a:xfrm>
          <a:prstGeom prst="rect">
            <a:avLst/>
          </a:prstGeom>
        </p:spPr>
      </p:pic>
      <p:pic>
        <p:nvPicPr>
          <p:cNvPr id="227" name="Picture 226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784" y="2494876"/>
            <a:ext cx="611841" cy="457200"/>
          </a:xfrm>
          <a:prstGeom prst="rect">
            <a:avLst/>
          </a:prstGeom>
        </p:spPr>
      </p:pic>
      <p:pic>
        <p:nvPicPr>
          <p:cNvPr id="228" name="Picture 227"/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018" y="2494876"/>
            <a:ext cx="701457" cy="457200"/>
          </a:xfrm>
          <a:prstGeom prst="rect">
            <a:avLst/>
          </a:prstGeom>
        </p:spPr>
      </p:pic>
      <p:pic>
        <p:nvPicPr>
          <p:cNvPr id="229" name="Picture 228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868" y="2494875"/>
            <a:ext cx="838200" cy="457200"/>
          </a:xfrm>
          <a:prstGeom prst="rect">
            <a:avLst/>
          </a:prstGeom>
        </p:spPr>
      </p:pic>
      <p:pic>
        <p:nvPicPr>
          <p:cNvPr id="230" name="Picture 229"/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461" y="2494876"/>
            <a:ext cx="634818" cy="457200"/>
          </a:xfrm>
          <a:prstGeom prst="rect">
            <a:avLst/>
          </a:prstGeom>
        </p:spPr>
      </p:pic>
      <p:pic>
        <p:nvPicPr>
          <p:cNvPr id="231" name="Picture 230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72" y="2494876"/>
            <a:ext cx="440754" cy="457200"/>
          </a:xfrm>
          <a:prstGeom prst="rect">
            <a:avLst/>
          </a:prstGeom>
        </p:spPr>
      </p:pic>
      <p:pic>
        <p:nvPicPr>
          <p:cNvPr id="232" name="Picture 231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819" y="2494876"/>
            <a:ext cx="383242" cy="457200"/>
          </a:xfrm>
          <a:prstGeom prst="rect">
            <a:avLst/>
          </a:prstGeom>
        </p:spPr>
      </p:pic>
      <p:pic>
        <p:nvPicPr>
          <p:cNvPr id="233" name="Picture 232"/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1450" y="2494876"/>
            <a:ext cx="376881" cy="457200"/>
          </a:xfrm>
          <a:prstGeom prst="rect">
            <a:avLst/>
          </a:prstGeom>
        </p:spPr>
      </p:pic>
      <p:pic>
        <p:nvPicPr>
          <p:cNvPr id="234" name="Picture 233"/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30" y="3517580"/>
            <a:ext cx="462742" cy="457200"/>
          </a:xfrm>
          <a:prstGeom prst="rect">
            <a:avLst/>
          </a:prstGeom>
        </p:spPr>
      </p:pic>
      <p:pic>
        <p:nvPicPr>
          <p:cNvPr id="235" name="Picture 234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81" y="3517580"/>
            <a:ext cx="462742" cy="457200"/>
          </a:xfrm>
          <a:prstGeom prst="rect">
            <a:avLst/>
          </a:prstGeom>
        </p:spPr>
      </p:pic>
      <p:pic>
        <p:nvPicPr>
          <p:cNvPr id="236" name="Picture 235"/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632" y="3517580"/>
            <a:ext cx="582149" cy="457200"/>
          </a:xfrm>
          <a:prstGeom prst="rect">
            <a:avLst/>
          </a:prstGeom>
        </p:spPr>
      </p:pic>
      <p:pic>
        <p:nvPicPr>
          <p:cNvPr id="237" name="Picture 236"/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790" y="3517580"/>
            <a:ext cx="457200" cy="457200"/>
          </a:xfrm>
          <a:prstGeom prst="rect">
            <a:avLst/>
          </a:prstGeom>
        </p:spPr>
      </p:pic>
      <p:pic>
        <p:nvPicPr>
          <p:cNvPr id="238" name="Picture 237"/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999" y="3517579"/>
            <a:ext cx="685799" cy="457200"/>
          </a:xfrm>
          <a:prstGeom prst="rect">
            <a:avLst/>
          </a:prstGeom>
        </p:spPr>
      </p:pic>
      <p:pic>
        <p:nvPicPr>
          <p:cNvPr id="239" name="Picture 238"/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807" y="3517580"/>
            <a:ext cx="383241" cy="457200"/>
          </a:xfrm>
          <a:prstGeom prst="rect">
            <a:avLst/>
          </a:prstGeom>
        </p:spPr>
      </p:pic>
      <p:pic>
        <p:nvPicPr>
          <p:cNvPr id="240" name="Picture 239"/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057" y="3517580"/>
            <a:ext cx="420283" cy="457200"/>
          </a:xfrm>
          <a:prstGeom prst="rect">
            <a:avLst/>
          </a:prstGeom>
        </p:spPr>
      </p:pic>
      <p:pic>
        <p:nvPicPr>
          <p:cNvPr id="241" name="Picture 240"/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49" y="3517579"/>
            <a:ext cx="528404" cy="457200"/>
          </a:xfrm>
          <a:prstGeom prst="rect">
            <a:avLst/>
          </a:prstGeom>
        </p:spPr>
      </p:pic>
      <p:pic>
        <p:nvPicPr>
          <p:cNvPr id="242" name="Picture 241"/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762" y="3517579"/>
            <a:ext cx="528404" cy="457200"/>
          </a:xfrm>
          <a:prstGeom prst="rect">
            <a:avLst/>
          </a:prstGeom>
        </p:spPr>
      </p:pic>
      <p:pic>
        <p:nvPicPr>
          <p:cNvPr id="243" name="Picture 242"/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75" y="3517580"/>
            <a:ext cx="469474" cy="457200"/>
          </a:xfrm>
          <a:prstGeom prst="rect">
            <a:avLst/>
          </a:prstGeom>
        </p:spPr>
      </p:pic>
      <p:pic>
        <p:nvPicPr>
          <p:cNvPr id="244" name="Picture 243"/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658" y="3517580"/>
            <a:ext cx="453710" cy="457200"/>
          </a:xfrm>
          <a:prstGeom prst="rect">
            <a:avLst/>
          </a:prstGeom>
        </p:spPr>
      </p:pic>
      <p:pic>
        <p:nvPicPr>
          <p:cNvPr id="245" name="Picture 244"/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377" y="3517580"/>
            <a:ext cx="426028" cy="457200"/>
          </a:xfrm>
          <a:prstGeom prst="rect">
            <a:avLst/>
          </a:prstGeom>
        </p:spPr>
      </p:pic>
      <p:pic>
        <p:nvPicPr>
          <p:cNvPr id="246" name="Picture 245"/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414" y="3517580"/>
            <a:ext cx="457200" cy="457200"/>
          </a:xfrm>
          <a:prstGeom prst="rect">
            <a:avLst/>
          </a:prstGeom>
        </p:spPr>
      </p:pic>
      <p:pic>
        <p:nvPicPr>
          <p:cNvPr id="247" name="Picture 246"/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921" y="3517579"/>
            <a:ext cx="802341" cy="457200"/>
          </a:xfrm>
          <a:prstGeom prst="rect">
            <a:avLst/>
          </a:prstGeom>
        </p:spPr>
      </p:pic>
      <p:pic>
        <p:nvPicPr>
          <p:cNvPr id="248" name="Picture 247"/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623" y="3517580"/>
            <a:ext cx="363289" cy="457200"/>
          </a:xfrm>
          <a:prstGeom prst="rect">
            <a:avLst/>
          </a:prstGeom>
        </p:spPr>
      </p:pic>
      <p:pic>
        <p:nvPicPr>
          <p:cNvPr id="249" name="Picture 248"/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271" y="3517580"/>
            <a:ext cx="634790" cy="457200"/>
          </a:xfrm>
          <a:prstGeom prst="rect">
            <a:avLst/>
          </a:prstGeom>
        </p:spPr>
      </p:pic>
      <p:pic>
        <p:nvPicPr>
          <p:cNvPr id="250" name="Picture 249"/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070" y="3517580"/>
            <a:ext cx="457200" cy="457200"/>
          </a:xfrm>
          <a:prstGeom prst="rect">
            <a:avLst/>
          </a:prstGeom>
        </p:spPr>
      </p:pic>
      <p:pic>
        <p:nvPicPr>
          <p:cNvPr id="251" name="Picture 250"/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279" y="3517580"/>
            <a:ext cx="664670" cy="457200"/>
          </a:xfrm>
          <a:prstGeom prst="rect">
            <a:avLst/>
          </a:prstGeom>
        </p:spPr>
      </p:pic>
      <p:pic>
        <p:nvPicPr>
          <p:cNvPr id="252" name="Picture 251"/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958" y="3517580"/>
            <a:ext cx="774511" cy="457200"/>
          </a:xfrm>
          <a:prstGeom prst="rect">
            <a:avLst/>
          </a:prstGeom>
        </p:spPr>
      </p:pic>
      <p:pic>
        <p:nvPicPr>
          <p:cNvPr id="253" name="Picture 252"/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478" y="3517580"/>
            <a:ext cx="380613" cy="457200"/>
          </a:xfrm>
          <a:prstGeom prst="rect">
            <a:avLst/>
          </a:prstGeom>
        </p:spPr>
      </p:pic>
      <p:pic>
        <p:nvPicPr>
          <p:cNvPr id="254" name="Picture 253"/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3102" y="3517580"/>
            <a:ext cx="698157" cy="457200"/>
          </a:xfrm>
          <a:prstGeom prst="rect">
            <a:avLst/>
          </a:prstGeom>
        </p:spPr>
      </p:pic>
      <p:pic>
        <p:nvPicPr>
          <p:cNvPr id="255" name="Picture 254"/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26" y="4540283"/>
            <a:ext cx="454844" cy="457200"/>
          </a:xfrm>
          <a:prstGeom prst="rect">
            <a:avLst/>
          </a:prstGeom>
        </p:spPr>
      </p:pic>
      <p:pic>
        <p:nvPicPr>
          <p:cNvPr id="256" name="Picture 255"/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55" y="4540283"/>
            <a:ext cx="427789" cy="457200"/>
          </a:xfrm>
          <a:prstGeom prst="rect">
            <a:avLst/>
          </a:prstGeom>
        </p:spPr>
      </p:pic>
      <p:pic>
        <p:nvPicPr>
          <p:cNvPr id="257" name="Picture 256"/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729" y="4540283"/>
            <a:ext cx="383947" cy="457200"/>
          </a:xfrm>
          <a:prstGeom prst="rect">
            <a:avLst/>
          </a:prstGeom>
        </p:spPr>
      </p:pic>
      <p:pic>
        <p:nvPicPr>
          <p:cNvPr id="258" name="Picture 257"/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961" y="4540283"/>
            <a:ext cx="457200" cy="457200"/>
          </a:xfrm>
          <a:prstGeom prst="rect">
            <a:avLst/>
          </a:prstGeom>
        </p:spPr>
      </p:pic>
      <p:pic>
        <p:nvPicPr>
          <p:cNvPr id="259" name="Picture 258"/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446" y="4540283"/>
            <a:ext cx="637954" cy="457200"/>
          </a:xfrm>
          <a:prstGeom prst="rect">
            <a:avLst/>
          </a:prstGeom>
        </p:spPr>
      </p:pic>
      <p:pic>
        <p:nvPicPr>
          <p:cNvPr id="260" name="Picture 259"/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685" y="4540283"/>
            <a:ext cx="363621" cy="457200"/>
          </a:xfrm>
          <a:prstGeom prst="rect">
            <a:avLst/>
          </a:prstGeom>
        </p:spPr>
      </p:pic>
      <p:pic>
        <p:nvPicPr>
          <p:cNvPr id="261" name="Picture 260"/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591" y="4540283"/>
            <a:ext cx="623752" cy="457200"/>
          </a:xfrm>
          <a:prstGeom prst="rect">
            <a:avLst/>
          </a:prstGeom>
        </p:spPr>
      </p:pic>
      <p:pic>
        <p:nvPicPr>
          <p:cNvPr id="262" name="Picture 261"/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628" y="4540283"/>
            <a:ext cx="606213" cy="457200"/>
          </a:xfrm>
          <a:prstGeom prst="rect">
            <a:avLst/>
          </a:prstGeom>
        </p:spPr>
      </p:pic>
      <p:pic>
        <p:nvPicPr>
          <p:cNvPr id="263" name="Picture 262"/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126" y="4540283"/>
            <a:ext cx="516610" cy="457200"/>
          </a:xfrm>
          <a:prstGeom prst="rect">
            <a:avLst/>
          </a:prstGeom>
        </p:spPr>
      </p:pic>
      <p:pic>
        <p:nvPicPr>
          <p:cNvPr id="264" name="Picture 263"/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021" y="4540283"/>
            <a:ext cx="428263" cy="457200"/>
          </a:xfrm>
          <a:prstGeom prst="rect">
            <a:avLst/>
          </a:prstGeom>
        </p:spPr>
      </p:pic>
      <p:pic>
        <p:nvPicPr>
          <p:cNvPr id="265" name="Picture 264"/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569" y="4584878"/>
            <a:ext cx="716016" cy="368008"/>
          </a:xfrm>
          <a:prstGeom prst="rect">
            <a:avLst/>
          </a:prstGeom>
        </p:spPr>
      </p:pic>
      <p:pic>
        <p:nvPicPr>
          <p:cNvPr id="266" name="Picture 265"/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870" y="4596084"/>
            <a:ext cx="834874" cy="345598"/>
          </a:xfrm>
          <a:prstGeom prst="rect">
            <a:avLst/>
          </a:prstGeom>
        </p:spPr>
      </p:pic>
      <p:pic>
        <p:nvPicPr>
          <p:cNvPr id="267" name="Picture 266"/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029" y="4540283"/>
            <a:ext cx="460150" cy="457200"/>
          </a:xfrm>
          <a:prstGeom prst="rect">
            <a:avLst/>
          </a:prstGeom>
        </p:spPr>
      </p:pic>
      <p:pic>
        <p:nvPicPr>
          <p:cNvPr id="268" name="Picture 267"/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464" y="4596083"/>
            <a:ext cx="532934" cy="345600"/>
          </a:xfrm>
          <a:prstGeom prst="rect">
            <a:avLst/>
          </a:prstGeom>
        </p:spPr>
      </p:pic>
      <p:pic>
        <p:nvPicPr>
          <p:cNvPr id="269" name="Picture 268"/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683" y="4540283"/>
            <a:ext cx="457200" cy="457200"/>
          </a:xfrm>
          <a:prstGeom prst="rect">
            <a:avLst/>
          </a:prstGeom>
        </p:spPr>
      </p:pic>
      <p:pic>
        <p:nvPicPr>
          <p:cNvPr id="270" name="Picture 269"/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168" y="4540283"/>
            <a:ext cx="337704" cy="457200"/>
          </a:xfrm>
          <a:prstGeom prst="rect">
            <a:avLst/>
          </a:prstGeom>
        </p:spPr>
      </p:pic>
      <p:pic>
        <p:nvPicPr>
          <p:cNvPr id="271" name="Picture 270"/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157" y="4540283"/>
            <a:ext cx="349289" cy="457200"/>
          </a:xfrm>
          <a:prstGeom prst="rect">
            <a:avLst/>
          </a:prstGeom>
        </p:spPr>
      </p:pic>
      <p:pic>
        <p:nvPicPr>
          <p:cNvPr id="272" name="Picture 271"/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731" y="4540283"/>
            <a:ext cx="436944" cy="457200"/>
          </a:xfrm>
          <a:prstGeom prst="rect">
            <a:avLst/>
          </a:prstGeom>
        </p:spPr>
      </p:pic>
      <p:pic>
        <p:nvPicPr>
          <p:cNvPr id="273" name="Picture 272"/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960" y="4540283"/>
            <a:ext cx="769328" cy="457200"/>
          </a:xfrm>
          <a:prstGeom prst="rect">
            <a:avLst/>
          </a:prstGeom>
        </p:spPr>
      </p:pic>
      <p:pic>
        <p:nvPicPr>
          <p:cNvPr id="274" name="Picture 273"/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573" y="4540283"/>
            <a:ext cx="457200" cy="457200"/>
          </a:xfrm>
          <a:prstGeom prst="rect">
            <a:avLst/>
          </a:prstGeom>
        </p:spPr>
      </p:pic>
      <p:pic>
        <p:nvPicPr>
          <p:cNvPr id="275" name="Picture 274"/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061" y="4540283"/>
            <a:ext cx="457200" cy="457200"/>
          </a:xfrm>
          <a:prstGeom prst="rect">
            <a:avLst/>
          </a:prstGeom>
        </p:spPr>
      </p:pic>
      <p:pic>
        <p:nvPicPr>
          <p:cNvPr id="276" name="Picture 275"/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43" y="5562985"/>
            <a:ext cx="446505" cy="457200"/>
          </a:xfrm>
          <a:prstGeom prst="rect">
            <a:avLst/>
          </a:prstGeom>
        </p:spPr>
      </p:pic>
      <p:pic>
        <p:nvPicPr>
          <p:cNvPr id="277" name="Picture 276"/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79" y="5562985"/>
            <a:ext cx="480060" cy="457200"/>
          </a:xfrm>
          <a:prstGeom prst="rect">
            <a:avLst/>
          </a:prstGeom>
        </p:spPr>
      </p:pic>
      <p:pic>
        <p:nvPicPr>
          <p:cNvPr id="278" name="Picture 277"/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670" y="5562985"/>
            <a:ext cx="208547" cy="457200"/>
          </a:xfrm>
          <a:prstGeom prst="rect">
            <a:avLst/>
          </a:prstGeom>
        </p:spPr>
      </p:pic>
      <p:pic>
        <p:nvPicPr>
          <p:cNvPr id="279" name="Picture 278"/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648" y="5562985"/>
            <a:ext cx="488633" cy="457200"/>
          </a:xfrm>
          <a:prstGeom prst="rect">
            <a:avLst/>
          </a:prstGeom>
        </p:spPr>
      </p:pic>
      <p:pic>
        <p:nvPicPr>
          <p:cNvPr id="280" name="Picture 279"/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712" y="5562985"/>
            <a:ext cx="444044" cy="457200"/>
          </a:xfrm>
          <a:prstGeom prst="rect">
            <a:avLst/>
          </a:prstGeom>
        </p:spPr>
      </p:pic>
      <p:pic>
        <p:nvPicPr>
          <p:cNvPr id="281" name="Picture 280"/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187" y="5562985"/>
            <a:ext cx="457200" cy="457200"/>
          </a:xfrm>
          <a:prstGeom prst="rect">
            <a:avLst/>
          </a:prstGeom>
        </p:spPr>
      </p:pic>
      <p:pic>
        <p:nvPicPr>
          <p:cNvPr id="282" name="Picture 281"/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818" y="5562985"/>
            <a:ext cx="457200" cy="457200"/>
          </a:xfrm>
          <a:prstGeom prst="rect">
            <a:avLst/>
          </a:prstGeom>
        </p:spPr>
      </p:pic>
      <p:pic>
        <p:nvPicPr>
          <p:cNvPr id="283" name="Picture 282"/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449" y="5562985"/>
            <a:ext cx="428822" cy="457200"/>
          </a:xfrm>
          <a:prstGeom prst="rect">
            <a:avLst/>
          </a:prstGeom>
        </p:spPr>
      </p:pic>
      <p:pic>
        <p:nvPicPr>
          <p:cNvPr id="284" name="Picture 283"/>
          <p:cNvPicPr>
            <a:picLocks noChangeAspect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702" y="5562985"/>
            <a:ext cx="393081" cy="457200"/>
          </a:xfrm>
          <a:prstGeom prst="rect">
            <a:avLst/>
          </a:prstGeom>
        </p:spPr>
      </p:pic>
      <p:pic>
        <p:nvPicPr>
          <p:cNvPr id="285" name="Picture 284"/>
          <p:cNvPicPr>
            <a:picLocks noChangeAspect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741" y="5613568"/>
            <a:ext cx="780532" cy="356032"/>
          </a:xfrm>
          <a:prstGeom prst="rect">
            <a:avLst/>
          </a:prstGeom>
        </p:spPr>
      </p:pic>
      <p:pic>
        <p:nvPicPr>
          <p:cNvPr id="286" name="Picture 285"/>
          <p:cNvPicPr>
            <a:picLocks noChangeAspect="1"/>
          </p:cNvPicPr>
          <p:nvPr/>
        </p:nvPicPr>
        <p:blipFill>
          <a:blip r:embed="rId1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214" y="5562985"/>
            <a:ext cx="457200" cy="457200"/>
          </a:xfrm>
          <a:prstGeom prst="rect">
            <a:avLst/>
          </a:prstGeom>
        </p:spPr>
      </p:pic>
      <p:pic>
        <p:nvPicPr>
          <p:cNvPr id="287" name="Picture 286"/>
          <p:cNvPicPr>
            <a:picLocks noChangeAspect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599" y="5562985"/>
            <a:ext cx="521073" cy="457200"/>
          </a:xfrm>
          <a:prstGeom prst="rect">
            <a:avLst/>
          </a:prstGeom>
        </p:spPr>
      </p:pic>
      <p:pic>
        <p:nvPicPr>
          <p:cNvPr id="288" name="Picture 287"/>
          <p:cNvPicPr>
            <a:picLocks noChangeAspect="1"/>
          </p:cNvPicPr>
          <p:nvPr/>
        </p:nvPicPr>
        <p:blipFill>
          <a:blip r:embed="rId1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103" y="5562984"/>
            <a:ext cx="678051" cy="457200"/>
          </a:xfrm>
          <a:prstGeom prst="rect">
            <a:avLst/>
          </a:prstGeom>
        </p:spPr>
      </p:pic>
      <p:pic>
        <p:nvPicPr>
          <p:cNvPr id="289" name="Picture 288"/>
          <p:cNvPicPr>
            <a:picLocks noChangeAspect="1"/>
          </p:cNvPicPr>
          <p:nvPr/>
        </p:nvPicPr>
        <p:blipFill>
          <a:blip r:embed="rId1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585" y="5562985"/>
            <a:ext cx="517711" cy="457200"/>
          </a:xfrm>
          <a:prstGeom prst="rect">
            <a:avLst/>
          </a:prstGeom>
        </p:spPr>
      </p:pic>
      <p:pic>
        <p:nvPicPr>
          <p:cNvPr id="290" name="Picture 289"/>
          <p:cNvPicPr>
            <a:picLocks noChangeAspect="1"/>
          </p:cNvPicPr>
          <p:nvPr/>
        </p:nvPicPr>
        <p:blipFill>
          <a:blip r:embed="rId1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732" y="5562985"/>
            <a:ext cx="19891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9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04" y="515732"/>
            <a:ext cx="603986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603" y="515732"/>
            <a:ext cx="680484" cy="457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360" y="515732"/>
            <a:ext cx="615245" cy="457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700" y="515732"/>
            <a:ext cx="415047" cy="4572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218" y="515732"/>
            <a:ext cx="350520" cy="4572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51" y="515732"/>
            <a:ext cx="460130" cy="457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475" y="543340"/>
            <a:ext cx="617082" cy="40198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550" y="515732"/>
            <a:ext cx="346540" cy="4572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703" y="515732"/>
            <a:ext cx="525043" cy="4572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359" y="515732"/>
            <a:ext cx="492868" cy="4572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840" y="515732"/>
            <a:ext cx="154112" cy="4572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565" y="515732"/>
            <a:ext cx="457200" cy="4572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378" y="515732"/>
            <a:ext cx="339394" cy="4572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385" y="515732"/>
            <a:ext cx="491706" cy="4572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704" y="515732"/>
            <a:ext cx="536841" cy="4572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158" y="515732"/>
            <a:ext cx="334002" cy="4572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773" y="515732"/>
            <a:ext cx="437429" cy="4572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815" y="515732"/>
            <a:ext cx="469076" cy="4572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504" y="515732"/>
            <a:ext cx="279400" cy="4572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517" y="515732"/>
            <a:ext cx="439518" cy="4572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3655" y="515732"/>
            <a:ext cx="472044" cy="4572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06" y="1481049"/>
            <a:ext cx="494270" cy="4572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83" y="1481049"/>
            <a:ext cx="457200" cy="4572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371" y="1511971"/>
            <a:ext cx="645408" cy="39535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867" y="1481049"/>
            <a:ext cx="420379" cy="4572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853" y="1481049"/>
            <a:ext cx="591854" cy="4572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314" y="1481049"/>
            <a:ext cx="273170" cy="4572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091" y="1481049"/>
            <a:ext cx="505011" cy="4572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709" y="1481049"/>
            <a:ext cx="432707" cy="4572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023" y="1481049"/>
            <a:ext cx="460169" cy="4572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799" y="1481049"/>
            <a:ext cx="504702" cy="4572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108" y="1481049"/>
            <a:ext cx="344277" cy="4572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992" y="1481049"/>
            <a:ext cx="365760" cy="4572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359" y="1481049"/>
            <a:ext cx="354330" cy="4572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296" y="1481049"/>
            <a:ext cx="443753" cy="4572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656" y="1481049"/>
            <a:ext cx="384313" cy="4572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576" y="1481049"/>
            <a:ext cx="511176" cy="4572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359" y="1481049"/>
            <a:ext cx="457200" cy="4572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166" y="1481049"/>
            <a:ext cx="457200" cy="4572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973" y="1481049"/>
            <a:ext cx="371104" cy="45720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684" y="1481049"/>
            <a:ext cx="536575" cy="45720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6875" y="1481049"/>
            <a:ext cx="478824" cy="45720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95" y="2446367"/>
            <a:ext cx="548640" cy="45720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20" y="2446367"/>
            <a:ext cx="488515" cy="4572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520" y="2446367"/>
            <a:ext cx="457200" cy="4572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805" y="2446367"/>
            <a:ext cx="565200" cy="4572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090" y="2446367"/>
            <a:ext cx="468151" cy="45720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326" y="2446367"/>
            <a:ext cx="365234" cy="45720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645" y="2446367"/>
            <a:ext cx="457200" cy="45720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930" y="2446367"/>
            <a:ext cx="484632" cy="45720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647" y="2446367"/>
            <a:ext cx="508000" cy="45720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732" y="2446367"/>
            <a:ext cx="476955" cy="4572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772" y="2446367"/>
            <a:ext cx="457200" cy="4572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057" y="2446367"/>
            <a:ext cx="536575" cy="4572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091" y="2468581"/>
            <a:ext cx="545814" cy="41277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363" y="2446367"/>
            <a:ext cx="712693" cy="4572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141" y="2446367"/>
            <a:ext cx="611841" cy="4572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067" y="2446367"/>
            <a:ext cx="701457" cy="4572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609" y="2446366"/>
            <a:ext cx="838200" cy="4572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894" y="2446367"/>
            <a:ext cx="634818" cy="45720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797" y="2446367"/>
            <a:ext cx="440754" cy="45720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5636" y="2446367"/>
            <a:ext cx="383242" cy="4572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5959" y="2446367"/>
            <a:ext cx="376881" cy="45720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9" y="3411685"/>
            <a:ext cx="462742" cy="45720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53" y="3411685"/>
            <a:ext cx="462742" cy="457200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507" y="3411685"/>
            <a:ext cx="582149" cy="45720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368" y="3411685"/>
            <a:ext cx="457200" cy="45720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280" y="3411684"/>
            <a:ext cx="685799" cy="45720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791" y="3411685"/>
            <a:ext cx="383241" cy="45720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744" y="3411685"/>
            <a:ext cx="420283" cy="4572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739" y="3411684"/>
            <a:ext cx="528404" cy="45720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55" y="3411684"/>
            <a:ext cx="528404" cy="457200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971" y="3411685"/>
            <a:ext cx="469474" cy="45720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157" y="3411685"/>
            <a:ext cx="453710" cy="45720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579" y="3411685"/>
            <a:ext cx="426028" cy="45720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319" y="3411685"/>
            <a:ext cx="457200" cy="4572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232" y="3411684"/>
            <a:ext cx="802341" cy="457200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231" y="3411685"/>
            <a:ext cx="363289" cy="45720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285" y="3411685"/>
            <a:ext cx="634790" cy="457200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787" y="3411685"/>
            <a:ext cx="457200" cy="457200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699" y="3411685"/>
            <a:ext cx="664670" cy="457200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081" y="3411685"/>
            <a:ext cx="774511" cy="457200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304" y="3411685"/>
            <a:ext cx="380613" cy="457200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20" y="3411685"/>
            <a:ext cx="698157" cy="457200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78" y="4377002"/>
            <a:ext cx="454844" cy="457200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6" y="4377002"/>
            <a:ext cx="427789" cy="457200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959" y="4377002"/>
            <a:ext cx="383947" cy="457200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430" y="4377002"/>
            <a:ext cx="457200" cy="457200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154" y="4377002"/>
            <a:ext cx="637954" cy="457200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632" y="4377002"/>
            <a:ext cx="363621" cy="457200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777" y="4377002"/>
            <a:ext cx="623752" cy="457200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053" y="4377002"/>
            <a:ext cx="606213" cy="45720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790" y="4377002"/>
            <a:ext cx="516610" cy="457200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924" y="4377002"/>
            <a:ext cx="428263" cy="457200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711" y="4459646"/>
            <a:ext cx="567956" cy="291910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865" y="4433791"/>
            <a:ext cx="830102" cy="343622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191" y="4377002"/>
            <a:ext cx="460150" cy="457200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725" y="4429032"/>
            <a:ext cx="544560" cy="353138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043" y="4377002"/>
            <a:ext cx="457200" cy="457200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767" y="4377002"/>
            <a:ext cx="337704" cy="457200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995" y="4377002"/>
            <a:ext cx="349289" cy="457200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808" y="4377002"/>
            <a:ext cx="436944" cy="457200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00" y="4377002"/>
            <a:ext cx="769328" cy="457200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276" y="4377002"/>
            <a:ext cx="457200" cy="457200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855" y="4377002"/>
            <a:ext cx="457200" cy="457200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53" y="5342320"/>
            <a:ext cx="446505" cy="457200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88" y="5342320"/>
            <a:ext cx="480060" cy="457200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278" y="5342320"/>
            <a:ext cx="208547" cy="457200"/>
          </a:xfrm>
          <a:prstGeom prst="rect">
            <a:avLst/>
          </a:prstGeom>
        </p:spPr>
      </p:pic>
      <p:pic>
        <p:nvPicPr>
          <p:cNvPr id="133" name="Picture 132"/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255" y="5342320"/>
            <a:ext cx="488633" cy="457200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318" y="5342320"/>
            <a:ext cx="444044" cy="457200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792" y="5342320"/>
            <a:ext cx="457200" cy="457200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422" y="5342320"/>
            <a:ext cx="457200" cy="457200"/>
          </a:xfrm>
          <a:prstGeom prst="rect">
            <a:avLst/>
          </a:prstGeom>
        </p:spPr>
      </p:pic>
      <p:pic>
        <p:nvPicPr>
          <p:cNvPr id="137" name="Picture 136"/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052" y="5342320"/>
            <a:ext cx="428822" cy="457200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304" y="5342320"/>
            <a:ext cx="393081" cy="457200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637" y="5380723"/>
            <a:ext cx="833940" cy="380394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/>
        </p:nvPicPr>
        <p:blipFill>
          <a:blip r:embed="rId1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815" y="5342320"/>
            <a:ext cx="457200" cy="457200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198" y="5342320"/>
            <a:ext cx="521073" cy="457200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1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701" y="5342320"/>
            <a:ext cx="678051" cy="457200"/>
          </a:xfrm>
          <a:prstGeom prst="rect">
            <a:avLst/>
          </a:prstGeom>
        </p:spPr>
      </p:pic>
      <p:pic>
        <p:nvPicPr>
          <p:cNvPr id="143" name="Picture 142"/>
          <p:cNvPicPr>
            <a:picLocks noChangeAspect="1"/>
          </p:cNvPicPr>
          <p:nvPr/>
        </p:nvPicPr>
        <p:blipFill>
          <a:blip r:embed="rId1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182" y="5342320"/>
            <a:ext cx="517711" cy="457200"/>
          </a:xfrm>
          <a:prstGeom prst="rect">
            <a:avLst/>
          </a:prstGeom>
        </p:spPr>
      </p:pic>
      <p:pic>
        <p:nvPicPr>
          <p:cNvPr id="144" name="Picture 143"/>
          <p:cNvPicPr>
            <a:picLocks noChangeAspect="1"/>
          </p:cNvPicPr>
          <p:nvPr/>
        </p:nvPicPr>
        <p:blipFill>
          <a:blip r:embed="rId1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328" y="5342321"/>
            <a:ext cx="19891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6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241774"/>
          </a:xfrm>
          <a:prstGeom prst="rect">
            <a:avLst/>
          </a:prstGeom>
          <a:solidFill>
            <a:srgbClr val="4B4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87" y="449469"/>
            <a:ext cx="603986" cy="4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82" y="449469"/>
            <a:ext cx="680484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831" y="449469"/>
            <a:ext cx="615245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675" y="449469"/>
            <a:ext cx="415047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185" y="449469"/>
            <a:ext cx="350520" cy="457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814" y="449469"/>
            <a:ext cx="46013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053" y="485958"/>
            <a:ext cx="589816" cy="3842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978" y="449469"/>
            <a:ext cx="346540" cy="457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627" y="449469"/>
            <a:ext cx="525043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779" y="449469"/>
            <a:ext cx="492868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756" y="449469"/>
            <a:ext cx="154112" cy="457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977" y="449469"/>
            <a:ext cx="457200" cy="457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286" y="449469"/>
            <a:ext cx="339394" cy="457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789" y="449469"/>
            <a:ext cx="491706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604" y="449469"/>
            <a:ext cx="536841" cy="457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554" y="449469"/>
            <a:ext cx="334002" cy="457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665" y="449469"/>
            <a:ext cx="437429" cy="457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203" y="449469"/>
            <a:ext cx="469076" cy="457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388" y="449469"/>
            <a:ext cx="279400" cy="457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897" y="449469"/>
            <a:ext cx="439518" cy="457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5518" y="449469"/>
            <a:ext cx="472044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2" y="1399838"/>
            <a:ext cx="494270" cy="457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83" y="1399838"/>
            <a:ext cx="457200" cy="457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844" y="1399838"/>
            <a:ext cx="746370" cy="4572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75" y="1399838"/>
            <a:ext cx="420379" cy="4572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115" y="1399838"/>
            <a:ext cx="591854" cy="457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230" y="1399838"/>
            <a:ext cx="273170" cy="4572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661" y="1399838"/>
            <a:ext cx="505011" cy="4572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933" y="1399838"/>
            <a:ext cx="432707" cy="4572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901" y="1399838"/>
            <a:ext cx="460169" cy="4572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331" y="1399838"/>
            <a:ext cx="504702" cy="4572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294" y="1399838"/>
            <a:ext cx="344277" cy="4572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832" y="1399838"/>
            <a:ext cx="365760" cy="4572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853" y="1399838"/>
            <a:ext cx="354330" cy="4572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444" y="1399838"/>
            <a:ext cx="443753" cy="4572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458" y="1399838"/>
            <a:ext cx="384313" cy="4572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032" y="1399838"/>
            <a:ext cx="511176" cy="4572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469" y="1399838"/>
            <a:ext cx="457200" cy="4572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930" y="1399838"/>
            <a:ext cx="457200" cy="4572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391" y="1399838"/>
            <a:ext cx="371104" cy="4572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756" y="1399838"/>
            <a:ext cx="536575" cy="4572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4600" y="1399838"/>
            <a:ext cx="478824" cy="4572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30" y="2350207"/>
            <a:ext cx="548640" cy="4572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78" y="2350207"/>
            <a:ext cx="488515" cy="4572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601" y="2350207"/>
            <a:ext cx="457200" cy="4572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909" y="2350207"/>
            <a:ext cx="565200" cy="4572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217" y="2350207"/>
            <a:ext cx="468151" cy="4572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76" y="2350207"/>
            <a:ext cx="365234" cy="4572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818" y="2350207"/>
            <a:ext cx="457200" cy="4572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126" y="2350207"/>
            <a:ext cx="484632" cy="4572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866" y="2350207"/>
            <a:ext cx="508000" cy="4572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974" y="2350207"/>
            <a:ext cx="476955" cy="4572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037" y="2350207"/>
            <a:ext cx="457200" cy="4572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345" y="2350207"/>
            <a:ext cx="536575" cy="4572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028" y="2388405"/>
            <a:ext cx="503542" cy="380804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678" y="2350207"/>
            <a:ext cx="712693" cy="4572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479" y="2350207"/>
            <a:ext cx="611841" cy="4572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428" y="2350207"/>
            <a:ext cx="701457" cy="4572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993" y="2393433"/>
            <a:ext cx="679702" cy="370746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803" y="2350207"/>
            <a:ext cx="634818" cy="45720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729" y="2350207"/>
            <a:ext cx="440754" cy="45720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4600" y="2350207"/>
            <a:ext cx="383242" cy="45720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78" y="3300577"/>
            <a:ext cx="462742" cy="457200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62" y="3300577"/>
            <a:ext cx="462742" cy="45720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346" y="3300577"/>
            <a:ext cx="582149" cy="45720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237" y="3300577"/>
            <a:ext cx="457200" cy="45720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79" y="3356898"/>
            <a:ext cx="516834" cy="344556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755" y="3300577"/>
            <a:ext cx="383241" cy="4572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738" y="3300577"/>
            <a:ext cx="420283" cy="45720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763" y="3300576"/>
            <a:ext cx="528404" cy="457200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09" y="3300576"/>
            <a:ext cx="528404" cy="45720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055" y="3300577"/>
            <a:ext cx="469474" cy="45720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271" y="3300577"/>
            <a:ext cx="453710" cy="45720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723" y="3300577"/>
            <a:ext cx="426028" cy="4572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493" y="3300577"/>
            <a:ext cx="457200" cy="457200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466" y="3300576"/>
            <a:ext cx="802341" cy="45720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435" y="3300577"/>
            <a:ext cx="363289" cy="457200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549" y="3300577"/>
            <a:ext cx="634790" cy="457200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081" y="3300577"/>
            <a:ext cx="457200" cy="457200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023" y="3391139"/>
            <a:ext cx="465556" cy="320238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321" y="3356898"/>
            <a:ext cx="583692" cy="344558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755" y="3300577"/>
            <a:ext cx="380613" cy="457200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4106" y="3300577"/>
            <a:ext cx="698157" cy="457200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26" y="4250946"/>
            <a:ext cx="454844" cy="457200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77" y="4250946"/>
            <a:ext cx="427789" cy="457200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273" y="4250946"/>
            <a:ext cx="383947" cy="457200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527" y="4250946"/>
            <a:ext cx="457200" cy="457200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034" y="4250946"/>
            <a:ext cx="637954" cy="457200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295" y="4250946"/>
            <a:ext cx="363621" cy="457200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223" y="4250946"/>
            <a:ext cx="623752" cy="45720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282" y="4250946"/>
            <a:ext cx="606213" cy="457200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802" y="4250946"/>
            <a:ext cx="516610" cy="457200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719" y="4250946"/>
            <a:ext cx="428263" cy="457200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289" y="4305275"/>
            <a:ext cx="678136" cy="348540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189" y="4334325"/>
            <a:ext cx="701630" cy="290442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32" y="4250946"/>
            <a:ext cx="460150" cy="457200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126" y="4301887"/>
            <a:ext cx="547916" cy="355316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349" y="4250946"/>
            <a:ext cx="457200" cy="457200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856" y="4250946"/>
            <a:ext cx="337704" cy="457200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867" y="4250946"/>
            <a:ext cx="349289" cy="457200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463" y="4250946"/>
            <a:ext cx="436944" cy="457200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221" y="4301887"/>
            <a:ext cx="597892" cy="355318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714" y="4250946"/>
            <a:ext cx="457200" cy="457200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5412" y="4250946"/>
            <a:ext cx="457200" cy="457200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22" y="5201318"/>
            <a:ext cx="446505" cy="457200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177" y="5201318"/>
            <a:ext cx="480060" cy="457200"/>
          </a:xfrm>
          <a:prstGeom prst="rect">
            <a:avLst/>
          </a:prstGeom>
        </p:spPr>
      </p:pic>
      <p:pic>
        <p:nvPicPr>
          <p:cNvPr id="133" name="Picture 132"/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287" y="5201318"/>
            <a:ext cx="208547" cy="457200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884" y="5201318"/>
            <a:ext cx="488633" cy="457200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567" y="5201318"/>
            <a:ext cx="444044" cy="457200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661" y="5201318"/>
            <a:ext cx="457200" cy="457200"/>
          </a:xfrm>
          <a:prstGeom prst="rect">
            <a:avLst/>
          </a:prstGeom>
        </p:spPr>
      </p:pic>
      <p:pic>
        <p:nvPicPr>
          <p:cNvPr id="137" name="Picture 136"/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911" y="5201318"/>
            <a:ext cx="457200" cy="457200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161" y="5201318"/>
            <a:ext cx="428822" cy="457200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033" y="5201318"/>
            <a:ext cx="393081" cy="457200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414" y="5201317"/>
            <a:ext cx="1002323" cy="457200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164" y="5201318"/>
            <a:ext cx="457200" cy="457200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1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787" y="5201318"/>
            <a:ext cx="521073" cy="457200"/>
          </a:xfrm>
          <a:prstGeom prst="rect">
            <a:avLst/>
          </a:prstGeom>
        </p:spPr>
      </p:pic>
      <p:pic>
        <p:nvPicPr>
          <p:cNvPr id="143" name="Picture 142"/>
          <p:cNvPicPr>
            <a:picLocks noChangeAspect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910" y="5201317"/>
            <a:ext cx="678051" cy="457200"/>
          </a:xfrm>
          <a:prstGeom prst="rect">
            <a:avLst/>
          </a:prstGeom>
        </p:spPr>
      </p:pic>
      <p:pic>
        <p:nvPicPr>
          <p:cNvPr id="144" name="Picture 143"/>
          <p:cNvPicPr>
            <a:picLocks noChangeAspect="1"/>
          </p:cNvPicPr>
          <p:nvPr/>
        </p:nvPicPr>
        <p:blipFill>
          <a:blip r:embed="rId1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11" y="5201318"/>
            <a:ext cx="517711" cy="457200"/>
          </a:xfrm>
          <a:prstGeom prst="rect">
            <a:avLst/>
          </a:prstGeom>
        </p:spPr>
      </p:pic>
      <p:pic>
        <p:nvPicPr>
          <p:cNvPr id="145" name="Picture 144"/>
          <p:cNvPicPr>
            <a:picLocks noChangeAspect="1"/>
          </p:cNvPicPr>
          <p:nvPr/>
        </p:nvPicPr>
        <p:blipFill>
          <a:blip r:embed="rId1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765" y="5201318"/>
            <a:ext cx="19891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6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Levers of SEO: 4 Pillars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6E67D-76C3-134B-9033-E840CF6BCBA0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3"/>
          </p:nvPr>
        </p:nvSpPr>
        <p:spPr>
          <a:xfrm>
            <a:off x="147692" y="4039600"/>
            <a:ext cx="2735450" cy="2144609"/>
          </a:xfrm>
        </p:spPr>
        <p:txBody>
          <a:bodyPr>
            <a:normAutofit/>
          </a:bodyPr>
          <a:lstStyle/>
          <a:p>
            <a:pPr marL="0" lvl="0" indent="0" algn="ctr" defTabSz="457200">
              <a:lnSpc>
                <a:spcPct val="100000"/>
              </a:lnSpc>
              <a:spcBef>
                <a:spcPts val="0"/>
              </a:spcBef>
              <a:buClrTx/>
              <a:buNone/>
              <a:defRPr/>
            </a:pPr>
            <a:r>
              <a:rPr lang="en-US" sz="4000" kern="0" dirty="0">
                <a:solidFill>
                  <a:srgbClr val="319B42"/>
                </a:solidFill>
                <a:latin typeface="Franklin Gothic Book" panose="020B0503020102020204" pitchFamily="34" charset="0"/>
              </a:rPr>
              <a:t>Technical</a:t>
            </a:r>
          </a:p>
          <a:p>
            <a:pPr marL="0" lvl="0" indent="0" algn="ctr" defTabSz="457200">
              <a:lnSpc>
                <a:spcPct val="100000"/>
              </a:lnSpc>
              <a:spcBef>
                <a:spcPts val="0"/>
              </a:spcBef>
              <a:buClrTx/>
              <a:buNone/>
              <a:defRPr/>
            </a:pPr>
            <a:r>
              <a:rPr lang="en-US" kern="0" dirty="0">
                <a:solidFill>
                  <a:srgbClr val="319B42"/>
                </a:solidFill>
                <a:latin typeface="Franklin Gothic Book" panose="020B0503020102020204" pitchFamily="34" charset="0"/>
              </a:rPr>
              <a:t>ACHIEVING </a:t>
            </a:r>
            <a:r>
              <a:rPr lang="en-US" kern="0" dirty="0" smtClean="0">
                <a:solidFill>
                  <a:srgbClr val="319B42"/>
                </a:solidFill>
                <a:latin typeface="Franklin Gothic Book" panose="020B0503020102020204" pitchFamily="34" charset="0"/>
              </a:rPr>
              <a:t>VISIBILITY</a:t>
            </a:r>
          </a:p>
          <a:p>
            <a:pPr marL="0" lvl="0" indent="0" algn="ctr" defTabSz="457200">
              <a:lnSpc>
                <a:spcPct val="100000"/>
              </a:lnSpc>
              <a:spcBef>
                <a:spcPts val="0"/>
              </a:spcBef>
              <a:buClrTx/>
              <a:buNone/>
              <a:defRPr/>
            </a:pPr>
            <a:endParaRPr lang="en-US" kern="0" dirty="0" smtClean="0">
              <a:solidFill>
                <a:srgbClr val="319B42"/>
              </a:solidFill>
              <a:latin typeface="Calibri Light" pitchFamily="34" charset="0"/>
            </a:endParaRPr>
          </a:p>
          <a:p>
            <a:pPr marL="0" indent="0" algn="ctr" defTabSz="457200">
              <a:lnSpc>
                <a:spcPct val="100000"/>
              </a:lnSpc>
              <a:spcBef>
                <a:spcPts val="0"/>
              </a:spcBef>
              <a:buClrTx/>
              <a:buNone/>
              <a:defRPr/>
            </a:pPr>
            <a:r>
              <a:rPr lang="en-US" altLang="ja-JP" sz="1600" i="1" dirty="0">
                <a:solidFill>
                  <a:srgbClr val="7F7F7F"/>
                </a:solidFill>
                <a:latin typeface="Calibri Light" pitchFamily="34" charset="0"/>
                <a:ea typeface="ＭＳ Ｐゴシック" pitchFamily="34" charset="-128"/>
              </a:rPr>
              <a:t>Evaluate indexation obstacles to ensure organic search visibility</a:t>
            </a:r>
            <a:endParaRPr lang="en-US" sz="1600" i="1" dirty="0">
              <a:solidFill>
                <a:srgbClr val="7F7F7F"/>
              </a:solidFill>
              <a:latin typeface="Calibri Light" pitchFamily="34" charset="0"/>
            </a:endParaRPr>
          </a:p>
          <a:p>
            <a:pPr marL="0" lvl="0" indent="0" algn="ctr" defTabSz="457200">
              <a:lnSpc>
                <a:spcPct val="100000"/>
              </a:lnSpc>
              <a:spcBef>
                <a:spcPts val="0"/>
              </a:spcBef>
              <a:buClrTx/>
              <a:buNone/>
              <a:defRPr/>
            </a:pPr>
            <a:endParaRPr lang="en-US" kern="0" dirty="0">
              <a:solidFill>
                <a:schemeClr val="accent1"/>
              </a:solidFill>
              <a:latin typeface="Calibri Light" pitchFamily="34" charset="0"/>
            </a:endParaRPr>
          </a:p>
        </p:txBody>
      </p:sp>
      <p:pic>
        <p:nvPicPr>
          <p:cNvPr id="20" name="Picture Placeholder 19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6" r="8876"/>
          <a:stretch>
            <a:fillRect/>
          </a:stretch>
        </p:blipFill>
        <p:spPr/>
      </p:pic>
      <p:pic>
        <p:nvPicPr>
          <p:cNvPr id="21" name="Picture Placeholder 20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9" r="5179"/>
          <a:stretch>
            <a:fillRect/>
          </a:stretch>
        </p:blipFill>
        <p:spPr/>
      </p:pic>
      <p:pic>
        <p:nvPicPr>
          <p:cNvPr id="22" name="Picture Placeholder 21"/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" r="3882"/>
          <a:stretch>
            <a:fillRect/>
          </a:stretch>
        </p:blipFill>
        <p:spPr/>
      </p:pic>
      <p:pic>
        <p:nvPicPr>
          <p:cNvPr id="23" name="Picture Placeholder 22"/>
          <p:cNvPicPr>
            <a:picLocks noGrp="1" noChangeAspect="1"/>
          </p:cNvPicPr>
          <p:nvPr>
            <p:ph type="pic" sz="quarter" idx="2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r="5148"/>
          <a:stretch>
            <a:fillRect/>
          </a:stretch>
        </p:blipFill>
        <p:spPr/>
      </p:pic>
      <p:sp>
        <p:nvSpPr>
          <p:cNvPr id="17" name="Content Placeholder 4"/>
          <p:cNvSpPr>
            <a:spLocks noGrp="1"/>
          </p:cNvSpPr>
          <p:nvPr>
            <p:ph sz="half" idx="13"/>
          </p:nvPr>
        </p:nvSpPr>
        <p:spPr>
          <a:xfrm>
            <a:off x="6246636" y="4039600"/>
            <a:ext cx="2735450" cy="2144609"/>
          </a:xfrm>
        </p:spPr>
        <p:txBody>
          <a:bodyPr>
            <a:normAutofit lnSpcReduction="10000"/>
          </a:bodyPr>
          <a:lstStyle/>
          <a:p>
            <a:pPr marL="0" lvl="0" indent="0" algn="ctr" defTabSz="457200">
              <a:lnSpc>
                <a:spcPct val="100000"/>
              </a:lnSpc>
              <a:spcBef>
                <a:spcPts val="0"/>
              </a:spcBef>
              <a:buClrTx/>
              <a:buNone/>
              <a:defRPr/>
            </a:pPr>
            <a:r>
              <a:rPr lang="en-US" sz="4000" kern="0" dirty="0">
                <a:solidFill>
                  <a:srgbClr val="AA8EC8"/>
                </a:solidFill>
                <a:latin typeface="Franklin Gothic Book" panose="020B0503020102020204" pitchFamily="34" charset="0"/>
              </a:rPr>
              <a:t>Authority</a:t>
            </a:r>
          </a:p>
          <a:p>
            <a:pPr marL="0" lvl="0" indent="0" algn="ctr" defTabSz="457200">
              <a:lnSpc>
                <a:spcPct val="100000"/>
              </a:lnSpc>
              <a:spcBef>
                <a:spcPts val="0"/>
              </a:spcBef>
              <a:buClrTx/>
              <a:buNone/>
              <a:defRPr/>
            </a:pPr>
            <a:r>
              <a:rPr lang="en-US" kern="0" dirty="0">
                <a:solidFill>
                  <a:srgbClr val="AA8EC8"/>
                </a:solidFill>
                <a:latin typeface="Franklin Gothic Book" panose="020B0503020102020204" pitchFamily="34" charset="0"/>
              </a:rPr>
              <a:t>EARNING EQUITY &amp; </a:t>
            </a:r>
            <a:r>
              <a:rPr lang="en-US" kern="0" dirty="0" smtClean="0">
                <a:solidFill>
                  <a:srgbClr val="AA8EC8"/>
                </a:solidFill>
                <a:latin typeface="Franklin Gothic Book" panose="020B0503020102020204" pitchFamily="34" charset="0"/>
              </a:rPr>
              <a:t>CREDIBILITY</a:t>
            </a:r>
          </a:p>
          <a:p>
            <a:pPr marL="0" lvl="0" indent="0" algn="ctr" defTabSz="457200">
              <a:lnSpc>
                <a:spcPct val="100000"/>
              </a:lnSpc>
              <a:spcBef>
                <a:spcPts val="0"/>
              </a:spcBef>
              <a:buClrTx/>
              <a:buNone/>
              <a:defRPr/>
            </a:pPr>
            <a:endParaRPr lang="en-US" kern="0" dirty="0">
              <a:solidFill>
                <a:srgbClr val="BA86EE"/>
              </a:solidFill>
              <a:latin typeface="Calibri Light" pitchFamily="34" charset="0"/>
            </a:endParaRPr>
          </a:p>
          <a:p>
            <a:pPr marL="0" indent="0" algn="ctr" defTabSz="457200">
              <a:lnSpc>
                <a:spcPct val="100000"/>
              </a:lnSpc>
              <a:spcBef>
                <a:spcPts val="0"/>
              </a:spcBef>
              <a:buClrTx/>
              <a:buNone/>
              <a:defRPr/>
            </a:pPr>
            <a:r>
              <a:rPr lang="en-US" altLang="ja-JP" sz="1600" i="1" dirty="0" smtClean="0">
                <a:solidFill>
                  <a:srgbClr val="7F7F7F"/>
                </a:solidFill>
                <a:latin typeface="Calibri Light" pitchFamily="34" charset="0"/>
                <a:ea typeface="ＭＳ Ｐゴシック" pitchFamily="34" charset="-128"/>
              </a:rPr>
              <a:t>Drive qualified traffic to your website based on searcher intent &amp; need</a:t>
            </a:r>
            <a:endParaRPr lang="en-US" sz="1600" i="1" dirty="0">
              <a:solidFill>
                <a:srgbClr val="7F7F7F"/>
              </a:solidFill>
              <a:latin typeface="Calibri Light" pitchFamily="34" charset="0"/>
            </a:endParaRPr>
          </a:p>
          <a:p>
            <a:pPr marL="0" lvl="0" indent="0" algn="ctr" defTabSz="457200">
              <a:lnSpc>
                <a:spcPct val="100000"/>
              </a:lnSpc>
              <a:spcBef>
                <a:spcPts val="0"/>
              </a:spcBef>
              <a:buClrTx/>
              <a:buNone/>
              <a:defRPr/>
            </a:pPr>
            <a:endParaRPr lang="en-US" kern="0" dirty="0">
              <a:solidFill>
                <a:schemeClr val="accent1"/>
              </a:solidFill>
              <a:latin typeface="Calibri Light" pitchFamily="34" charset="0"/>
            </a:endParaRPr>
          </a:p>
        </p:txBody>
      </p:sp>
      <p:sp>
        <p:nvSpPr>
          <p:cNvPr id="18" name="Content Placeholder 4"/>
          <p:cNvSpPr>
            <a:spLocks noGrp="1"/>
          </p:cNvSpPr>
          <p:nvPr>
            <p:ph sz="half" idx="13"/>
          </p:nvPr>
        </p:nvSpPr>
        <p:spPr>
          <a:xfrm>
            <a:off x="3197164" y="4039600"/>
            <a:ext cx="2735450" cy="2144609"/>
          </a:xfrm>
        </p:spPr>
        <p:txBody>
          <a:bodyPr>
            <a:normAutofit/>
          </a:bodyPr>
          <a:lstStyle/>
          <a:p>
            <a:pPr marL="0" lvl="0" indent="0" algn="ctr" defTabSz="457200">
              <a:lnSpc>
                <a:spcPct val="100000"/>
              </a:lnSpc>
              <a:spcBef>
                <a:spcPts val="0"/>
              </a:spcBef>
              <a:buClrTx/>
              <a:buNone/>
              <a:defRPr/>
            </a:pPr>
            <a:r>
              <a:rPr lang="en-US" sz="4000" kern="0" dirty="0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Content</a:t>
            </a:r>
            <a:endParaRPr lang="en-US" sz="4000" kern="0" dirty="0">
              <a:solidFill>
                <a:srgbClr val="0070C0"/>
              </a:solidFill>
              <a:latin typeface="Franklin Gothic Book" panose="020B0503020102020204" pitchFamily="34" charset="0"/>
            </a:endParaRPr>
          </a:p>
          <a:p>
            <a:pPr marL="0" lvl="0" indent="0" algn="ctr" defTabSz="457200">
              <a:lnSpc>
                <a:spcPct val="100000"/>
              </a:lnSpc>
              <a:spcBef>
                <a:spcPts val="0"/>
              </a:spcBef>
              <a:buClrTx/>
              <a:buNone/>
              <a:defRPr/>
            </a:pPr>
            <a:r>
              <a:rPr lang="en-US" kern="0" dirty="0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PROVIDING VALUE</a:t>
            </a:r>
          </a:p>
          <a:p>
            <a:pPr marL="0" lvl="0" indent="0" algn="ctr" defTabSz="457200">
              <a:lnSpc>
                <a:spcPct val="100000"/>
              </a:lnSpc>
              <a:spcBef>
                <a:spcPts val="0"/>
              </a:spcBef>
              <a:buClrTx/>
              <a:buNone/>
              <a:defRPr/>
            </a:pPr>
            <a:endParaRPr lang="en-US" kern="0" dirty="0" smtClean="0">
              <a:solidFill>
                <a:schemeClr val="accent3"/>
              </a:solidFill>
              <a:latin typeface="Calibri Light" pitchFamily="34" charset="0"/>
            </a:endParaRPr>
          </a:p>
          <a:p>
            <a:pPr marL="0" indent="0" algn="ctr" defTabSz="457200">
              <a:lnSpc>
                <a:spcPct val="100000"/>
              </a:lnSpc>
              <a:spcBef>
                <a:spcPts val="0"/>
              </a:spcBef>
              <a:buClrTx/>
              <a:buNone/>
              <a:defRPr/>
            </a:pPr>
            <a:r>
              <a:rPr lang="en-US" altLang="ja-JP" sz="1600" i="1" dirty="0" smtClean="0">
                <a:solidFill>
                  <a:srgbClr val="7F7F7F"/>
                </a:solidFill>
                <a:latin typeface="Calibri Light" pitchFamily="34" charset="0"/>
                <a:ea typeface="ＭＳ Ｐゴシック" pitchFamily="34" charset="-128"/>
              </a:rPr>
              <a:t>Drive qualified traffic to your website based on searcher intent &amp; need</a:t>
            </a:r>
            <a:endParaRPr lang="en-US" sz="1600" i="1" dirty="0">
              <a:solidFill>
                <a:srgbClr val="7F7F7F"/>
              </a:solidFill>
              <a:latin typeface="Calibri Light" pitchFamily="34" charset="0"/>
            </a:endParaRPr>
          </a:p>
          <a:p>
            <a:pPr marL="0" lvl="0" indent="0" algn="ctr" defTabSz="457200">
              <a:lnSpc>
                <a:spcPct val="100000"/>
              </a:lnSpc>
              <a:spcBef>
                <a:spcPts val="0"/>
              </a:spcBef>
              <a:buClrTx/>
              <a:buNone/>
              <a:defRPr/>
            </a:pPr>
            <a:endParaRPr lang="en-US" kern="0" dirty="0">
              <a:solidFill>
                <a:schemeClr val="accent1"/>
              </a:solidFill>
              <a:latin typeface="Calibri Light" pitchFamily="34" charset="0"/>
            </a:endParaRPr>
          </a:p>
        </p:txBody>
      </p:sp>
      <p:sp>
        <p:nvSpPr>
          <p:cNvPr id="19" name="Content Placeholder 4"/>
          <p:cNvSpPr>
            <a:spLocks noGrp="1"/>
          </p:cNvSpPr>
          <p:nvPr>
            <p:ph sz="half" idx="13"/>
          </p:nvPr>
        </p:nvSpPr>
        <p:spPr>
          <a:xfrm>
            <a:off x="9296108" y="4039600"/>
            <a:ext cx="2735450" cy="2144609"/>
          </a:xfrm>
        </p:spPr>
        <p:txBody>
          <a:bodyPr>
            <a:normAutofit lnSpcReduction="10000"/>
          </a:bodyPr>
          <a:lstStyle/>
          <a:p>
            <a:pPr marL="0" lvl="0" indent="0" algn="ctr" defTabSz="457200">
              <a:lnSpc>
                <a:spcPct val="100000"/>
              </a:lnSpc>
              <a:spcBef>
                <a:spcPts val="0"/>
              </a:spcBef>
              <a:buClrTx/>
              <a:buNone/>
              <a:defRPr/>
            </a:pPr>
            <a:r>
              <a:rPr lang="en-US" sz="4000" kern="0" dirty="0" smtClean="0">
                <a:solidFill>
                  <a:schemeClr val="accent4"/>
                </a:solidFill>
                <a:latin typeface="Franklin Gothic Book" panose="020B0503020102020204" pitchFamily="34" charset="0"/>
              </a:rPr>
              <a:t>Experience</a:t>
            </a:r>
            <a:endParaRPr lang="en-US" sz="4000" kern="0" dirty="0">
              <a:solidFill>
                <a:schemeClr val="accent4"/>
              </a:solidFill>
              <a:latin typeface="Franklin Gothic Book" panose="020B0503020102020204" pitchFamily="34" charset="0"/>
            </a:endParaRPr>
          </a:p>
          <a:p>
            <a:pPr marL="0" lvl="0" indent="0" algn="ctr" defTabSz="457200">
              <a:lnSpc>
                <a:spcPct val="100000"/>
              </a:lnSpc>
              <a:spcBef>
                <a:spcPts val="0"/>
              </a:spcBef>
              <a:buClrTx/>
              <a:buNone/>
              <a:defRPr/>
            </a:pPr>
            <a:r>
              <a:rPr lang="en-US" kern="0" dirty="0" smtClean="0">
                <a:solidFill>
                  <a:schemeClr val="accent4"/>
                </a:solidFill>
                <a:latin typeface="Franklin Gothic Book" panose="020B0503020102020204" pitchFamily="34" charset="0"/>
              </a:rPr>
              <a:t>OPTIMIZING FOR CONVERSIONS</a:t>
            </a:r>
          </a:p>
          <a:p>
            <a:pPr marL="0" lvl="0" indent="0" algn="ctr" defTabSz="457200">
              <a:lnSpc>
                <a:spcPct val="100000"/>
              </a:lnSpc>
              <a:spcBef>
                <a:spcPts val="0"/>
              </a:spcBef>
              <a:buClrTx/>
              <a:buNone/>
              <a:defRPr/>
            </a:pPr>
            <a:endParaRPr lang="en-US" kern="0" dirty="0">
              <a:solidFill>
                <a:srgbClr val="BA86EE"/>
              </a:solidFill>
              <a:latin typeface="Calibri Light" pitchFamily="34" charset="0"/>
            </a:endParaRPr>
          </a:p>
          <a:p>
            <a:pPr marL="0" indent="0" algn="ctr" defTabSz="457200">
              <a:lnSpc>
                <a:spcPct val="100000"/>
              </a:lnSpc>
              <a:spcBef>
                <a:spcPts val="0"/>
              </a:spcBef>
              <a:buClrTx/>
              <a:buNone/>
              <a:defRPr/>
            </a:pPr>
            <a:r>
              <a:rPr lang="en-US" sz="1600" i="1" dirty="0" smtClean="0">
                <a:solidFill>
                  <a:srgbClr val="7F7F7F"/>
                </a:solidFill>
                <a:latin typeface="Calibri Light" pitchFamily="34" charset="0"/>
                <a:ea typeface="ＭＳ Ｐゴシック" pitchFamily="34" charset="-128"/>
              </a:rPr>
              <a:t>Amplify your content and site usability to encourage visitor conversions</a:t>
            </a:r>
            <a:endParaRPr lang="en-US" sz="1600" i="1" dirty="0">
              <a:solidFill>
                <a:srgbClr val="7F7F7F"/>
              </a:solidFill>
              <a:latin typeface="Calibri Light" pitchFamily="34" charset="0"/>
            </a:endParaRPr>
          </a:p>
          <a:p>
            <a:pPr marL="0" lvl="0" indent="0" algn="ctr" defTabSz="457200">
              <a:lnSpc>
                <a:spcPct val="100000"/>
              </a:lnSpc>
              <a:spcBef>
                <a:spcPts val="0"/>
              </a:spcBef>
              <a:buClrTx/>
              <a:buNone/>
              <a:defRPr/>
            </a:pPr>
            <a:endParaRPr lang="en-US" kern="0" dirty="0">
              <a:solidFill>
                <a:schemeClr val="accent1"/>
              </a:solidFill>
              <a:latin typeface="Calibr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14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Pillars Scoring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6E67D-76C3-134B-9033-E840CF6BCBA0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6763056"/>
              </p:ext>
            </p:extLst>
          </p:nvPr>
        </p:nvGraphicFramePr>
        <p:xfrm>
          <a:off x="286902" y="2060450"/>
          <a:ext cx="2557940" cy="28020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2971314"/>
              </p:ext>
            </p:extLst>
          </p:nvPr>
        </p:nvGraphicFramePr>
        <p:xfrm>
          <a:off x="3255384" y="2060450"/>
          <a:ext cx="2569246" cy="2808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233304"/>
              </p:ext>
            </p:extLst>
          </p:nvPr>
        </p:nvGraphicFramePr>
        <p:xfrm>
          <a:off x="9214960" y="2066243"/>
          <a:ext cx="2557940" cy="28064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150269"/>
              </p:ext>
            </p:extLst>
          </p:nvPr>
        </p:nvGraphicFramePr>
        <p:xfrm>
          <a:off x="6235172" y="2053946"/>
          <a:ext cx="2569246" cy="2808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41168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Scorecard: Dashboard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6E67D-76C3-134B-9033-E840CF6BCBA0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485" y="1315654"/>
            <a:ext cx="10184130" cy="507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5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9" r="3949"/>
          <a:stretch>
            <a:fillRect/>
          </a:stretch>
        </p:blipFill>
        <p:spPr/>
      </p:pic>
      <p:sp>
        <p:nvSpPr>
          <p:cNvPr id="46" name="Title 4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Technical SEO</a:t>
            </a:r>
            <a:endParaRPr lang="en-US" dirty="0"/>
          </a:p>
        </p:txBody>
      </p:sp>
      <p:sp>
        <p:nvSpPr>
          <p:cNvPr id="18" name="Subtitle 17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Assessment of Indexation, Architecture &amp; CMS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6234545" y="-543648"/>
            <a:ext cx="5972834" cy="386505"/>
            <a:chOff x="6234545" y="-543648"/>
            <a:chExt cx="5972834" cy="386505"/>
          </a:xfrm>
        </p:grpSpPr>
        <p:sp>
          <p:nvSpPr>
            <p:cNvPr id="42" name="TextBox 41"/>
            <p:cNvSpPr txBox="1"/>
            <p:nvPr/>
          </p:nvSpPr>
          <p:spPr>
            <a:xfrm>
              <a:off x="6567054" y="-543648"/>
              <a:ext cx="23841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4B4F54"/>
                  </a:solidFill>
                  <a:latin typeface="Franklin Gothic Book" charset="0"/>
                  <a:ea typeface="Franklin Gothic Book" charset="0"/>
                  <a:cs typeface="Franklin Gothic Book" charset="0"/>
                </a:rPr>
                <a:t>Drag your image here. </a:t>
              </a:r>
            </a:p>
          </p:txBody>
        </p:sp>
        <p:sp>
          <p:nvSpPr>
            <p:cNvPr id="45" name="Right Arrow 44"/>
            <p:cNvSpPr/>
            <p:nvPr/>
          </p:nvSpPr>
          <p:spPr>
            <a:xfrm rot="10800000">
              <a:off x="6234545" y="-474520"/>
              <a:ext cx="318655" cy="317377"/>
            </a:xfrm>
            <a:prstGeom prst="rightArrow">
              <a:avLst/>
            </a:prstGeom>
            <a:solidFill>
              <a:srgbClr val="4B4F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52" b="1"/>
            <a:stretch/>
          </p:blipFill>
          <p:spPr>
            <a:xfrm>
              <a:off x="10712174" y="-503583"/>
              <a:ext cx="812800" cy="327842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8796011" y="-543648"/>
              <a:ext cx="20042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4B4F54"/>
                  </a:solidFill>
                  <a:latin typeface="Franklin Gothic Book" charset="0"/>
                  <a:ea typeface="Franklin Gothic Book" charset="0"/>
                  <a:cs typeface="Franklin Gothic Book" charset="0"/>
                </a:rPr>
                <a:t>If Text disappears, 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1443900" y="-543648"/>
              <a:ext cx="7634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4B4F54"/>
                  </a:solidFill>
                  <a:latin typeface="Franklin Gothic Book" charset="0"/>
                  <a:ea typeface="Franklin Gothic Book" charset="0"/>
                  <a:cs typeface="Franklin Gothic Book" charset="0"/>
                </a:rPr>
                <a:t>layout</a:t>
              </a:r>
              <a:endParaRPr lang="en-US" dirty="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626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6E67D-76C3-134B-9033-E840CF6BCBA0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800" dirty="0"/>
              <a:t>Indexation Inclusion Ratio </a:t>
            </a:r>
          </a:p>
          <a:p>
            <a:r>
              <a:rPr lang="en-US" sz="1800" dirty="0"/>
              <a:t>Indexation Quality &amp; Efficiency</a:t>
            </a:r>
          </a:p>
          <a:p>
            <a:r>
              <a:rPr lang="en-US" sz="1800" dirty="0"/>
              <a:t>URL Structures</a:t>
            </a:r>
          </a:p>
          <a:p>
            <a:r>
              <a:rPr lang="en-US" sz="1800" dirty="0"/>
              <a:t>Mobile Site Architecture</a:t>
            </a:r>
          </a:p>
          <a:p>
            <a:r>
              <a:rPr lang="en-US" sz="1800" dirty="0"/>
              <a:t>Canonical Link Element</a:t>
            </a:r>
          </a:p>
          <a:p>
            <a:r>
              <a:rPr lang="en-US" sz="1800" dirty="0" err="1"/>
              <a:t>Crawlable</a:t>
            </a:r>
            <a:r>
              <a:rPr lang="en-US" sz="1800" dirty="0"/>
              <a:t> Navigation </a:t>
            </a:r>
          </a:p>
          <a:p>
            <a:r>
              <a:rPr lang="en-US" sz="1800" dirty="0"/>
              <a:t>International SEO Structure</a:t>
            </a:r>
          </a:p>
          <a:p>
            <a:r>
              <a:rPr lang="en-US" sz="1800" dirty="0"/>
              <a:t>Robots.txt File Usage</a:t>
            </a:r>
          </a:p>
          <a:p>
            <a:r>
              <a:rPr lang="en-US" sz="1800" dirty="0"/>
              <a:t>Site Speed</a:t>
            </a:r>
          </a:p>
          <a:p>
            <a:r>
              <a:rPr lang="en-US" sz="1800" dirty="0"/>
              <a:t>Use of XML Sitemap </a:t>
            </a:r>
          </a:p>
          <a:p>
            <a:r>
              <a:rPr lang="en-US" sz="1800" dirty="0"/>
              <a:t>404 Page Analysis </a:t>
            </a:r>
          </a:p>
          <a:p>
            <a:r>
              <a:rPr lang="en-US" sz="1800" dirty="0"/>
              <a:t>HTTPS Implementation</a:t>
            </a:r>
          </a:p>
          <a:p>
            <a:endParaRPr lang="en-US" sz="18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Checkpoints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22" r="35422"/>
          <a:stretch>
            <a:fillRect/>
          </a:stretch>
        </p:blipFill>
        <p:spPr/>
      </p:pic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811889"/>
              </p:ext>
            </p:extLst>
          </p:nvPr>
        </p:nvGraphicFramePr>
        <p:xfrm>
          <a:off x="5813059" y="2314892"/>
          <a:ext cx="2557940" cy="28020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01782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5238"/>
            <a:ext cx="10934700" cy="590839"/>
          </a:xfrm>
        </p:spPr>
        <p:txBody>
          <a:bodyPr/>
          <a:lstStyle/>
          <a:p>
            <a:r>
              <a:rPr lang="en-US" dirty="0" smtClean="0"/>
              <a:t>Technical: Google’s Index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6E67D-76C3-134B-9033-E840CF6BCBA0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1" name="Content Placeholder 2"/>
          <p:cNvSpPr txBox="1">
            <a:spLocks noChangeAspect="1"/>
          </p:cNvSpPr>
          <p:nvPr/>
        </p:nvSpPr>
        <p:spPr>
          <a:xfrm>
            <a:off x="838200" y="688473"/>
            <a:ext cx="4622074" cy="12753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19B42"/>
              </a:buClr>
              <a:buFont typeface="Wingdings" charset="2"/>
              <a:buChar char="§"/>
              <a:defRPr sz="26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  <a:lvl2pPr marL="571500" indent="-292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4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2pPr>
            <a:lvl3pPr marL="8509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2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3pPr>
            <a:lvl4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0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4pPr>
            <a:lvl5pPr marL="1422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18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1600" b="1" dirty="0" smtClean="0">
                <a:latin typeface="Franklin Gothic Book" panose="020B0503020102020204" pitchFamily="34" charset="0"/>
                <a:cs typeface="Calibri Light"/>
              </a:rPr>
              <a:t>Rationale – </a:t>
            </a:r>
            <a:r>
              <a:rPr lang="en-US" sz="1300" dirty="0" smtClean="0">
                <a:latin typeface="Franklin Gothic Book" panose="020B0503020102020204" pitchFamily="34" charset="0"/>
                <a:cs typeface="Calibri Light"/>
              </a:rPr>
              <a:t>The analysis of what’s currently in the search engine’s index and what needs to be included and or removed.</a:t>
            </a:r>
            <a:endParaRPr lang="en-US" sz="1300" dirty="0">
              <a:latin typeface="Franklin Gothic Book" panose="020B0503020102020204" pitchFamily="34" charset="0"/>
              <a:cs typeface="Calibri Light"/>
            </a:endParaRPr>
          </a:p>
          <a:p>
            <a:endParaRPr lang="en-US" sz="2800" dirty="0" smtClean="0">
              <a:latin typeface="Franklin Gothic Book" panose="020B0503020102020204" pitchFamily="34" charset="0"/>
              <a:cs typeface="Calibri Light"/>
            </a:endParaRPr>
          </a:p>
          <a:p>
            <a:endParaRPr lang="en-US" sz="2800" dirty="0">
              <a:latin typeface="Franklin Gothic Book" panose="020B0503020102020204" pitchFamily="34" charset="0"/>
              <a:cs typeface="Calibri Light"/>
            </a:endParaRPr>
          </a:p>
        </p:txBody>
      </p:sp>
      <p:sp>
        <p:nvSpPr>
          <p:cNvPr id="13" name="Rectangle 12"/>
          <p:cNvSpPr>
            <a:spLocks noChangeAspect="1"/>
          </p:cNvSpPr>
          <p:nvPr/>
        </p:nvSpPr>
        <p:spPr>
          <a:xfrm>
            <a:off x="10515600" y="0"/>
            <a:ext cx="1655718" cy="52322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1400" dirty="0" smtClean="0">
                <a:latin typeface="Franklin Gothic Book" panose="020B0503020102020204" pitchFamily="34" charset="0"/>
              </a:rPr>
              <a:t>Impact: </a:t>
            </a:r>
            <a:r>
              <a:rPr lang="en-US" sz="1400" dirty="0" smtClean="0">
                <a:solidFill>
                  <a:srgbClr val="FF0000"/>
                </a:solidFill>
                <a:latin typeface="Franklin Gothic Book" panose="020B0503020102020204" pitchFamily="34" charset="0"/>
              </a:rPr>
              <a:t>High</a:t>
            </a:r>
          </a:p>
          <a:p>
            <a:pPr algn="ctr"/>
            <a:r>
              <a:rPr lang="en-US" sz="1400" dirty="0">
                <a:latin typeface="Franklin Gothic Book" panose="020B0503020102020204" pitchFamily="34" charset="0"/>
              </a:rPr>
              <a:t>Difficulty: </a:t>
            </a:r>
            <a:r>
              <a:rPr lang="en-US" sz="1400" dirty="0" smtClean="0">
                <a:solidFill>
                  <a:srgbClr val="FFC000"/>
                </a:solidFill>
                <a:latin typeface="Franklin Gothic Book" panose="020B0503020102020204" pitchFamily="34" charset="0"/>
              </a:rPr>
              <a:t>Mid</a:t>
            </a:r>
            <a:r>
              <a:rPr lang="en-US" sz="1400" dirty="0" smtClean="0">
                <a:solidFill>
                  <a:srgbClr val="FF0000"/>
                </a:solidFill>
                <a:latin typeface="Franklin Gothic Book" panose="020B0503020102020204" pitchFamily="34" charset="0"/>
              </a:rPr>
              <a:t>-High</a:t>
            </a:r>
            <a:endParaRPr lang="en-US" sz="1400" dirty="0">
              <a:solidFill>
                <a:srgbClr val="FF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0" name="Content Placeholder 2"/>
          <p:cNvSpPr txBox="1">
            <a:spLocks noChangeAspect="1"/>
          </p:cNvSpPr>
          <p:nvPr/>
        </p:nvSpPr>
        <p:spPr>
          <a:xfrm>
            <a:off x="838200" y="2791799"/>
            <a:ext cx="4138748" cy="2106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19B42"/>
              </a:buClr>
              <a:buFont typeface="Wingdings" charset="2"/>
              <a:buChar char="§"/>
              <a:defRPr sz="26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  <a:lvl2pPr marL="571500" indent="-292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4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2pPr>
            <a:lvl3pPr marL="8509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2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3pPr>
            <a:lvl4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0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4pPr>
            <a:lvl5pPr marL="1422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18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 smtClean="0">
                <a:latin typeface="Franklin Gothic Book" panose="020B0503020102020204" pitchFamily="34" charset="0"/>
                <a:cs typeface="Calibri Light"/>
              </a:rPr>
              <a:t>Recommendations – 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</a:t>
            </a:r>
          </a:p>
          <a:p>
            <a:endParaRPr lang="en-US" sz="2800" dirty="0" smtClean="0">
              <a:latin typeface="Franklin Gothic Book" panose="020B0503020102020204" pitchFamily="34" charset="0"/>
              <a:cs typeface="Calibri Light"/>
            </a:endParaRPr>
          </a:p>
          <a:p>
            <a:endParaRPr lang="en-US" sz="2800" dirty="0">
              <a:latin typeface="Franklin Gothic Book" panose="020B0503020102020204" pitchFamily="34" charset="0"/>
              <a:cs typeface="Calibri Light"/>
            </a:endParaRPr>
          </a:p>
        </p:txBody>
      </p:sp>
      <p:sp>
        <p:nvSpPr>
          <p:cNvPr id="14" name="Content Placeholder 2"/>
          <p:cNvSpPr txBox="1">
            <a:spLocks noChangeAspect="1"/>
          </p:cNvSpPr>
          <p:nvPr/>
        </p:nvSpPr>
        <p:spPr>
          <a:xfrm>
            <a:off x="838199" y="1504019"/>
            <a:ext cx="4138749" cy="2106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19B42"/>
              </a:buClr>
              <a:buFont typeface="Wingdings" charset="2"/>
              <a:buChar char="§"/>
              <a:defRPr sz="26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  <a:lvl2pPr marL="571500" indent="-2921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4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2pPr>
            <a:lvl3pPr marL="8509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2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3pPr>
            <a:lvl4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20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4pPr>
            <a:lvl5pPr marL="1422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19B42"/>
              </a:buClr>
              <a:buFont typeface="Wingdings" charset="2"/>
              <a:buChar char="§"/>
              <a:tabLst/>
              <a:defRPr sz="1800" kern="1200">
                <a:solidFill>
                  <a:srgbClr val="4B4F54"/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 smtClean="0">
                <a:latin typeface="Franklin Gothic Book" panose="020B0503020102020204" pitchFamily="34" charset="0"/>
                <a:cs typeface="Calibri Light"/>
              </a:rPr>
              <a:t>Findings – 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 Lorem </a:t>
            </a:r>
            <a:r>
              <a:rPr lang="en-US" sz="1300" dirty="0" err="1">
                <a:latin typeface="Franklin Gothic Book" panose="020B0503020102020204" pitchFamily="34" charset="0"/>
                <a:cs typeface="Calibri Light"/>
              </a:rPr>
              <a:t>ipsem</a:t>
            </a:r>
            <a:r>
              <a:rPr lang="en-US" sz="1300" dirty="0">
                <a:latin typeface="Franklin Gothic Book" panose="020B0503020102020204" pitchFamily="34" charset="0"/>
                <a:cs typeface="Calibri Light"/>
              </a:rPr>
              <a:t> </a:t>
            </a:r>
          </a:p>
          <a:p>
            <a:endParaRPr lang="en-US" sz="2800" dirty="0" smtClean="0">
              <a:latin typeface="Franklin Gothic Book" panose="020B0503020102020204" pitchFamily="34" charset="0"/>
              <a:cs typeface="Calibri Light"/>
            </a:endParaRPr>
          </a:p>
          <a:p>
            <a:endParaRPr lang="en-US" sz="2800" dirty="0">
              <a:latin typeface="Franklin Gothic Book" panose="020B0503020102020204" pitchFamily="34" charset="0"/>
              <a:cs typeface="Calibri Light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6374675" y="1504019"/>
            <a:ext cx="5398225" cy="435133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2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8">
      <a:dk1>
        <a:srgbClr val="4B4F53"/>
      </a:dk1>
      <a:lt1>
        <a:srgbClr val="FFFFFF"/>
      </a:lt1>
      <a:dk2>
        <a:srgbClr val="4B4F53"/>
      </a:dk2>
      <a:lt2>
        <a:srgbClr val="A7A8AA"/>
      </a:lt2>
      <a:accent1>
        <a:srgbClr val="309B41"/>
      </a:accent1>
      <a:accent2>
        <a:srgbClr val="00AEEF"/>
      </a:accent2>
      <a:accent3>
        <a:srgbClr val="3C9C9E"/>
      </a:accent3>
      <a:accent4>
        <a:srgbClr val="FFC000"/>
      </a:accent4>
      <a:accent5>
        <a:srgbClr val="5B9BD5"/>
      </a:accent5>
      <a:accent6>
        <a:srgbClr val="2CCEA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4B4F5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rgbClr val="319B42"/>
          </a:solidFill>
          <a:prstDash val="das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rgbClr val="4B4F54"/>
            </a:solidFill>
            <a:latin typeface="Franklin Gothic Book" charset="0"/>
            <a:ea typeface="Franklin Gothic Book" charset="0"/>
            <a:cs typeface="Franklin Gothic Book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erformics">
    <a:dk1>
      <a:srgbClr val="141313"/>
    </a:dk1>
    <a:lt1>
      <a:sysClr val="window" lastClr="FFFFFF"/>
    </a:lt1>
    <a:dk2>
      <a:srgbClr val="000000"/>
    </a:dk2>
    <a:lt2>
      <a:srgbClr val="F8F8F8"/>
    </a:lt2>
    <a:accent1>
      <a:srgbClr val="0D9B39"/>
    </a:accent1>
    <a:accent2>
      <a:srgbClr val="313231"/>
    </a:accent2>
    <a:accent3>
      <a:srgbClr val="0092D2"/>
    </a:accent3>
    <a:accent4>
      <a:srgbClr val="8D8E8D"/>
    </a:accent4>
    <a:accent5>
      <a:srgbClr val="505150"/>
    </a:accent5>
    <a:accent6>
      <a:srgbClr val="C0C1BF"/>
    </a:accent6>
    <a:hlink>
      <a:srgbClr val="0D9B39"/>
    </a:hlink>
    <a:folHlink>
      <a:srgbClr val="313231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Performics">
    <a:dk1>
      <a:srgbClr val="141313"/>
    </a:dk1>
    <a:lt1>
      <a:sysClr val="window" lastClr="FFFFFF"/>
    </a:lt1>
    <a:dk2>
      <a:srgbClr val="000000"/>
    </a:dk2>
    <a:lt2>
      <a:srgbClr val="F8F8F8"/>
    </a:lt2>
    <a:accent1>
      <a:srgbClr val="0D9B39"/>
    </a:accent1>
    <a:accent2>
      <a:srgbClr val="313231"/>
    </a:accent2>
    <a:accent3>
      <a:srgbClr val="0092D2"/>
    </a:accent3>
    <a:accent4>
      <a:srgbClr val="8D8E8D"/>
    </a:accent4>
    <a:accent5>
      <a:srgbClr val="505150"/>
    </a:accent5>
    <a:accent6>
      <a:srgbClr val="C0C1BF"/>
    </a:accent6>
    <a:hlink>
      <a:srgbClr val="0D9B39"/>
    </a:hlink>
    <a:folHlink>
      <a:srgbClr val="313231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Performics">
    <a:dk1>
      <a:srgbClr val="141313"/>
    </a:dk1>
    <a:lt1>
      <a:sysClr val="window" lastClr="FFFFFF"/>
    </a:lt1>
    <a:dk2>
      <a:srgbClr val="000000"/>
    </a:dk2>
    <a:lt2>
      <a:srgbClr val="F8F8F8"/>
    </a:lt2>
    <a:accent1>
      <a:srgbClr val="0D9B39"/>
    </a:accent1>
    <a:accent2>
      <a:srgbClr val="313231"/>
    </a:accent2>
    <a:accent3>
      <a:srgbClr val="0092D2"/>
    </a:accent3>
    <a:accent4>
      <a:srgbClr val="8D8E8D"/>
    </a:accent4>
    <a:accent5>
      <a:srgbClr val="505150"/>
    </a:accent5>
    <a:accent6>
      <a:srgbClr val="C0C1BF"/>
    </a:accent6>
    <a:hlink>
      <a:srgbClr val="0D9B39"/>
    </a:hlink>
    <a:folHlink>
      <a:srgbClr val="313231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Performics">
    <a:dk1>
      <a:srgbClr val="141313"/>
    </a:dk1>
    <a:lt1>
      <a:sysClr val="window" lastClr="FFFFFF"/>
    </a:lt1>
    <a:dk2>
      <a:srgbClr val="000000"/>
    </a:dk2>
    <a:lt2>
      <a:srgbClr val="F8F8F8"/>
    </a:lt2>
    <a:accent1>
      <a:srgbClr val="0D9B39"/>
    </a:accent1>
    <a:accent2>
      <a:srgbClr val="313231"/>
    </a:accent2>
    <a:accent3>
      <a:srgbClr val="0092D2"/>
    </a:accent3>
    <a:accent4>
      <a:srgbClr val="8D8E8D"/>
    </a:accent4>
    <a:accent5>
      <a:srgbClr val="505150"/>
    </a:accent5>
    <a:accent6>
      <a:srgbClr val="C0C1BF"/>
    </a:accent6>
    <a:hlink>
      <a:srgbClr val="0D9B39"/>
    </a:hlink>
    <a:folHlink>
      <a:srgbClr val="313231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Performics">
    <a:dk1>
      <a:srgbClr val="141313"/>
    </a:dk1>
    <a:lt1>
      <a:sysClr val="window" lastClr="FFFFFF"/>
    </a:lt1>
    <a:dk2>
      <a:srgbClr val="000000"/>
    </a:dk2>
    <a:lt2>
      <a:srgbClr val="F8F8F8"/>
    </a:lt2>
    <a:accent1>
      <a:srgbClr val="0D9B39"/>
    </a:accent1>
    <a:accent2>
      <a:srgbClr val="313231"/>
    </a:accent2>
    <a:accent3>
      <a:srgbClr val="0092D2"/>
    </a:accent3>
    <a:accent4>
      <a:srgbClr val="8D8E8D"/>
    </a:accent4>
    <a:accent5>
      <a:srgbClr val="505150"/>
    </a:accent5>
    <a:accent6>
      <a:srgbClr val="C0C1BF"/>
    </a:accent6>
    <a:hlink>
      <a:srgbClr val="0D9B39"/>
    </a:hlink>
    <a:folHlink>
      <a:srgbClr val="313231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Performics">
    <a:dk1>
      <a:srgbClr val="141313"/>
    </a:dk1>
    <a:lt1>
      <a:sysClr val="window" lastClr="FFFFFF"/>
    </a:lt1>
    <a:dk2>
      <a:srgbClr val="000000"/>
    </a:dk2>
    <a:lt2>
      <a:srgbClr val="F8F8F8"/>
    </a:lt2>
    <a:accent1>
      <a:srgbClr val="0D9B39"/>
    </a:accent1>
    <a:accent2>
      <a:srgbClr val="313231"/>
    </a:accent2>
    <a:accent3>
      <a:srgbClr val="0092D2"/>
    </a:accent3>
    <a:accent4>
      <a:srgbClr val="8D8E8D"/>
    </a:accent4>
    <a:accent5>
      <a:srgbClr val="505150"/>
    </a:accent5>
    <a:accent6>
      <a:srgbClr val="C0C1BF"/>
    </a:accent6>
    <a:hlink>
      <a:srgbClr val="0D9B39"/>
    </a:hlink>
    <a:folHlink>
      <a:srgbClr val="313231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Performics">
    <a:dk1>
      <a:srgbClr val="141313"/>
    </a:dk1>
    <a:lt1>
      <a:sysClr val="window" lastClr="FFFFFF"/>
    </a:lt1>
    <a:dk2>
      <a:srgbClr val="000000"/>
    </a:dk2>
    <a:lt2>
      <a:srgbClr val="F8F8F8"/>
    </a:lt2>
    <a:accent1>
      <a:srgbClr val="0D9B39"/>
    </a:accent1>
    <a:accent2>
      <a:srgbClr val="313231"/>
    </a:accent2>
    <a:accent3>
      <a:srgbClr val="0092D2"/>
    </a:accent3>
    <a:accent4>
      <a:srgbClr val="8D8E8D"/>
    </a:accent4>
    <a:accent5>
      <a:srgbClr val="505150"/>
    </a:accent5>
    <a:accent6>
      <a:srgbClr val="C0C1BF"/>
    </a:accent6>
    <a:hlink>
      <a:srgbClr val="0D9B39"/>
    </a:hlink>
    <a:folHlink>
      <a:srgbClr val="313231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Performics">
    <a:dk1>
      <a:srgbClr val="141313"/>
    </a:dk1>
    <a:lt1>
      <a:sysClr val="window" lastClr="FFFFFF"/>
    </a:lt1>
    <a:dk2>
      <a:srgbClr val="000000"/>
    </a:dk2>
    <a:lt2>
      <a:srgbClr val="F8F8F8"/>
    </a:lt2>
    <a:accent1>
      <a:srgbClr val="0D9B39"/>
    </a:accent1>
    <a:accent2>
      <a:srgbClr val="313231"/>
    </a:accent2>
    <a:accent3>
      <a:srgbClr val="0092D2"/>
    </a:accent3>
    <a:accent4>
      <a:srgbClr val="8D8E8D"/>
    </a:accent4>
    <a:accent5>
      <a:srgbClr val="505150"/>
    </a:accent5>
    <a:accent6>
      <a:srgbClr val="C0C1BF"/>
    </a:accent6>
    <a:hlink>
      <a:srgbClr val="0D9B39"/>
    </a:hlink>
    <a:folHlink>
      <a:srgbClr val="313231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AC128B9C57274E91F3DC5B43A1BE57" ma:contentTypeVersion="0" ma:contentTypeDescription="Create a new document." ma:contentTypeScope="" ma:versionID="8710c7c6d7f2ea91028c8ce4e62e27c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8D95384-171F-49DF-BFF6-88D38336BF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A3B1F3E-6CB6-49A8-BAC6-2DFAECE2D1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EE9C350-107F-413E-B8C8-9124E67E883F}">
  <ds:schemaRefs>
    <ds:schemaRef ds:uri="http://www.w3.org/XML/1998/namespace"/>
    <ds:schemaRef ds:uri="http://purl.org/dc/elements/1.1/"/>
    <ds:schemaRef ds:uri="http://purl.org/dc/dcmitype/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1456</TotalTime>
  <Words>2217</Words>
  <Application>Microsoft Office PowerPoint</Application>
  <PresentationFormat>Widescreen</PresentationFormat>
  <Paragraphs>309</Paragraphs>
  <Slides>33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ＭＳ Ｐゴシック</vt:lpstr>
      <vt:lpstr>Arial</vt:lpstr>
      <vt:lpstr>Calibri</vt:lpstr>
      <vt:lpstr>Calibri Light</vt:lpstr>
      <vt:lpstr>Franklin Gothic Book</vt:lpstr>
      <vt:lpstr>Franklin Gothic Medium</vt:lpstr>
      <vt:lpstr>Myriad Pro Semibold</vt:lpstr>
      <vt:lpstr>Wingdings</vt:lpstr>
      <vt:lpstr>Wingdings 2</vt:lpstr>
      <vt:lpstr>Office Theme</vt:lpstr>
      <vt:lpstr>Performance Content Audit</vt:lpstr>
      <vt:lpstr>Agenda Overview</vt:lpstr>
      <vt:lpstr>Performance Content Audit</vt:lpstr>
      <vt:lpstr>Performance Levers of SEO: 4 Pillars</vt:lpstr>
      <vt:lpstr>4 Pillars Scoring</vt:lpstr>
      <vt:lpstr>Scorecard: Dashboard</vt:lpstr>
      <vt:lpstr>Technical SEO</vt:lpstr>
      <vt:lpstr>Technical Checkpoints</vt:lpstr>
      <vt:lpstr>Technical: Google’s Index</vt:lpstr>
      <vt:lpstr>Technical: Crawler Directives</vt:lpstr>
      <vt:lpstr>Technical: URL Formats</vt:lpstr>
      <vt:lpstr>Technical: Coding &amp; Loading Times</vt:lpstr>
      <vt:lpstr>SEO Content</vt:lpstr>
      <vt:lpstr>Content Checkpoints</vt:lpstr>
      <vt:lpstr>Content: META Data</vt:lpstr>
      <vt:lpstr>Content: Multimedia</vt:lpstr>
      <vt:lpstr>Content: Body Copy</vt:lpstr>
      <vt:lpstr>Authority</vt:lpstr>
      <vt:lpstr>Authority Checkpoints</vt:lpstr>
      <vt:lpstr>Authority: External Links</vt:lpstr>
      <vt:lpstr>Authority: External Links</vt:lpstr>
      <vt:lpstr>Authority: Social Channels</vt:lpstr>
      <vt:lpstr>Experience</vt:lpstr>
      <vt:lpstr>User Experience Checkpoints</vt:lpstr>
      <vt:lpstr>User Experience</vt:lpstr>
      <vt:lpstr>Immediate Wins &amp; Next Steps</vt:lpstr>
      <vt:lpstr>Priority SEO Initiatives</vt:lpstr>
      <vt:lpstr>Immediate Wins</vt:lpstr>
      <vt:lpstr>Audit Summary</vt:lpstr>
      <vt:lpstr>Thank you!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bobatperformics@outlook.com</dc:creator>
  <cp:lastModifiedBy>Paul Stephani</cp:lastModifiedBy>
  <cp:revision>100</cp:revision>
  <dcterms:created xsi:type="dcterms:W3CDTF">2017-01-27T15:03:07Z</dcterms:created>
  <dcterms:modified xsi:type="dcterms:W3CDTF">2018-08-01T16:41:09Z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0x01010042AC128B9C57274E91F3DC5B43A1BE57</vt:lpwstr>
  </property>
</Properties>
</file>